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48" r:id="rId2"/>
  </p:sldMasterIdLst>
  <p:notesMasterIdLst>
    <p:notesMasterId r:id="rId26"/>
  </p:notesMasterIdLst>
  <p:sldIdLst>
    <p:sldId id="260" r:id="rId3"/>
    <p:sldId id="323" r:id="rId4"/>
    <p:sldId id="324" r:id="rId5"/>
    <p:sldId id="322" r:id="rId6"/>
    <p:sldId id="278" r:id="rId7"/>
    <p:sldId id="330" r:id="rId8"/>
    <p:sldId id="314" r:id="rId9"/>
    <p:sldId id="316" r:id="rId10"/>
    <p:sldId id="300" r:id="rId11"/>
    <p:sldId id="305" r:id="rId12"/>
    <p:sldId id="331" r:id="rId13"/>
    <p:sldId id="265" r:id="rId14"/>
    <p:sldId id="317" r:id="rId15"/>
    <p:sldId id="332" r:id="rId16"/>
    <p:sldId id="296" r:id="rId17"/>
    <p:sldId id="319" r:id="rId18"/>
    <p:sldId id="333" r:id="rId19"/>
    <p:sldId id="273" r:id="rId20"/>
    <p:sldId id="334" r:id="rId21"/>
    <p:sldId id="320" r:id="rId22"/>
    <p:sldId id="335" r:id="rId23"/>
    <p:sldId id="269" r:id="rId24"/>
    <p:sldId id="27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D89511D-1FB9-2EBE-0BA6-67EA6CD0BA06}" name="Stéphane Malek" initials="SM" userId="S::StephaneMalek@Monono93100.onmicrosoft.com::138a55c3-91ab-46b3-ad74-64a10a5b08c6" providerId="AD"/>
  <p188:author id="{F3F77633-3A4E-7612-FF12-FD8F87F1B2F7}" name="BORTOLINI Christelle" initials="CB" userId="S::christelle.bortolini@ademe.fr::44cc0b3c-8e24-493a-bd09-e8b54fbf7812" providerId="AD"/>
  <p188:author id="{F71BBE44-480E-1F4F-DCE4-FB84B95F313D}" name="SANNA Daniela" initials="DS" userId="S::daniela.sanna@ademe.fr::c84dff5c-fa4a-477e-8dc8-eaa56eb43f47" providerId="AD"/>
  <p188:author id="{5C00EB70-BC15-C0E1-E3C9-2866D7E368B2}" name="ROZO Ariane" initials="RA" userId="S::ariane.rozo@ademe.fr::e90228d3-6cfe-4934-b0a3-0dd597be893e" providerId="AD"/>
  <p188:author id="{9C65A5E5-6127-54C0-49A6-3E3D0DC04AED}" name="ALICIA LUGAN" initials="AL" userId="6e1f1a9c32f661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C54"/>
    <a:srgbClr val="3699D5"/>
    <a:srgbClr val="4DA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ZO Ariane" userId="e90228d3-6cfe-4934-b0a3-0dd597be893e" providerId="ADAL" clId="{5E8FAC4A-608E-4629-89F4-899F19CCC4AB}"/>
    <pc:docChg chg="modSld">
      <pc:chgData name="ROZO Ariane" userId="e90228d3-6cfe-4934-b0a3-0dd597be893e" providerId="ADAL" clId="{5E8FAC4A-608E-4629-89F4-899F19CCC4AB}" dt="2026-06-12T14:32:46.061" v="135" actId="20577"/>
      <pc:docMkLst>
        <pc:docMk/>
      </pc:docMkLst>
      <pc:sldChg chg="modSp mod">
        <pc:chgData name="ROZO Ariane" userId="e90228d3-6cfe-4934-b0a3-0dd597be893e" providerId="ADAL" clId="{5E8FAC4A-608E-4629-89F4-899F19CCC4AB}" dt="2026-06-12T14:32:46.061" v="135" actId="20577"/>
        <pc:sldMkLst>
          <pc:docMk/>
          <pc:sldMk cId="2437446438" sldId="320"/>
        </pc:sldMkLst>
        <pc:spChg chg="mod">
          <ac:chgData name="ROZO Ariane" userId="e90228d3-6cfe-4934-b0a3-0dd597be893e" providerId="ADAL" clId="{5E8FAC4A-608E-4629-89F4-899F19CCC4AB}" dt="2026-06-12T14:32:46.061" v="135" actId="20577"/>
          <ac:spMkLst>
            <pc:docMk/>
            <pc:sldMk cId="2437446438" sldId="320"/>
            <ac:spMk id="5" creationId="{4FD8071E-844C-A706-BE9F-3C53C1AFAC61}"/>
          </ac:spMkLst>
        </pc:spChg>
      </pc:sldChg>
    </pc:docChg>
  </pc:docChgLst>
  <pc:docChgLst>
    <pc:chgData name="BORTOLINI Christelle" userId="44cc0b3c-8e24-493a-bd09-e8b54fbf7812" providerId="ADAL" clId="{BC3CAF51-4E32-4084-BDD6-0B44429AF290}"/>
    <pc:docChg chg="custSel modSld">
      <pc:chgData name="BORTOLINI Christelle" userId="44cc0b3c-8e24-493a-bd09-e8b54fbf7812" providerId="ADAL" clId="{BC3CAF51-4E32-4084-BDD6-0B44429AF290}" dt="2026-06-15T14:24:26.086" v="401" actId="27636"/>
      <pc:docMkLst>
        <pc:docMk/>
      </pc:docMkLst>
      <pc:sldChg chg="modSp mod">
        <pc:chgData name="BORTOLINI Christelle" userId="44cc0b3c-8e24-493a-bd09-e8b54fbf7812" providerId="ADAL" clId="{BC3CAF51-4E32-4084-BDD6-0B44429AF290}" dt="2026-06-15T14:24:26.086" v="401" actId="27636"/>
        <pc:sldMkLst>
          <pc:docMk/>
          <pc:sldMk cId="2945263832" sldId="279"/>
        </pc:sldMkLst>
        <pc:spChg chg="mod">
          <ac:chgData name="BORTOLINI Christelle" userId="44cc0b3c-8e24-493a-bd09-e8b54fbf7812" providerId="ADAL" clId="{BC3CAF51-4E32-4084-BDD6-0B44429AF290}" dt="2026-06-15T14:24:26.086" v="401" actId="27636"/>
          <ac:spMkLst>
            <pc:docMk/>
            <pc:sldMk cId="2945263832" sldId="279"/>
            <ac:spMk id="5" creationId="{12253680-7CF4-FD0A-268E-3448B0D1FD4C}"/>
          </ac:spMkLst>
        </pc:spChg>
      </pc:sldChg>
      <pc:sldChg chg="addSp modSp mod">
        <pc:chgData name="BORTOLINI Christelle" userId="44cc0b3c-8e24-493a-bd09-e8b54fbf7812" providerId="ADAL" clId="{BC3CAF51-4E32-4084-BDD6-0B44429AF290}" dt="2026-06-12T14:16:19.491" v="391" actId="14100"/>
        <pc:sldMkLst>
          <pc:docMk/>
          <pc:sldMk cId="1979520346" sldId="323"/>
        </pc:sldMkLst>
        <pc:spChg chg="mod">
          <ac:chgData name="BORTOLINI Christelle" userId="44cc0b3c-8e24-493a-bd09-e8b54fbf7812" providerId="ADAL" clId="{BC3CAF51-4E32-4084-BDD6-0B44429AF290}" dt="2026-06-12T14:16:19.491" v="391" actId="14100"/>
          <ac:spMkLst>
            <pc:docMk/>
            <pc:sldMk cId="1979520346" sldId="323"/>
            <ac:spMk id="2" creationId="{BBB0B8CB-3413-6A0C-3349-2BB924DEEE45}"/>
          </ac:spMkLst>
        </pc:spChg>
        <pc:spChg chg="mod">
          <ac:chgData name="BORTOLINI Christelle" userId="44cc0b3c-8e24-493a-bd09-e8b54fbf7812" providerId="ADAL" clId="{BC3CAF51-4E32-4084-BDD6-0B44429AF290}" dt="2026-06-12T14:14:41.537" v="372" actId="1076"/>
          <ac:spMkLst>
            <pc:docMk/>
            <pc:sldMk cId="1979520346" sldId="323"/>
            <ac:spMk id="3" creationId="{53E0E96A-E5EA-0A37-B11E-5F18ED156396}"/>
          </ac:spMkLst>
        </pc:spChg>
        <pc:spChg chg="add mod">
          <ac:chgData name="BORTOLINI Christelle" userId="44cc0b3c-8e24-493a-bd09-e8b54fbf7812" providerId="ADAL" clId="{BC3CAF51-4E32-4084-BDD6-0B44429AF290}" dt="2026-06-12T14:16:04.039" v="390" actId="1076"/>
          <ac:spMkLst>
            <pc:docMk/>
            <pc:sldMk cId="1979520346" sldId="323"/>
            <ac:spMk id="5" creationId="{A268EE0D-5E3C-17D9-8505-ED026FE2B0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233B4-C3E2-9148-8CC9-B9E59995FC4E}" type="datetimeFigureOut">
              <a:rPr lang="fr-FR" smtClean="0"/>
              <a:t>15/06/2026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65B73-9691-9443-8544-09B318C9755A}" type="slidenum">
              <a:rPr lang="fr-FR" smtClean="0"/>
              <a:t>‹N°›</a:t>
            </a:fld>
            <a:endParaRPr lang="fr-FR"/>
          </a:p>
        </p:txBody>
      </p:sp>
    </p:spTree>
    <p:extLst>
      <p:ext uri="{BB962C8B-B14F-4D97-AF65-F5344CB8AC3E}">
        <p14:creationId xmlns:p14="http://schemas.microsoft.com/office/powerpoint/2010/main" val="16536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12474-AC93-06C1-0989-170F87F828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F556D7-448E-5317-0D39-72A088AF57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5BEF20-4853-3ADD-A029-95B95D4221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58F8B61-FE9A-45C5-4977-60E918F36581}"/>
              </a:ext>
            </a:extLst>
          </p:cNvPr>
          <p:cNvSpPr>
            <a:spLocks noGrp="1"/>
          </p:cNvSpPr>
          <p:nvPr>
            <p:ph type="sldNum" sz="quarter" idx="5"/>
          </p:nvPr>
        </p:nvSpPr>
        <p:spPr/>
        <p:txBody>
          <a:bodyPr/>
          <a:lstStyle/>
          <a:p>
            <a:fld id="{FC965B73-9691-9443-8544-09B318C9755A}" type="slidenum">
              <a:rPr lang="fr-FR" smtClean="0"/>
              <a:t>2</a:t>
            </a:fld>
            <a:endParaRPr lang="fr-FR"/>
          </a:p>
        </p:txBody>
      </p:sp>
    </p:spTree>
    <p:extLst>
      <p:ext uri="{BB962C8B-B14F-4D97-AF65-F5344CB8AC3E}">
        <p14:creationId xmlns:p14="http://schemas.microsoft.com/office/powerpoint/2010/main" val="297762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6C58D-54B6-5CEB-2E3F-0FFCB4BCCA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08FB23-B837-0474-8CFF-AC7E5A686A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C4418C4-3C72-036C-E15C-0E806DEE48D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5AF9481-3B32-B8EB-CD95-4D499DB94169}"/>
              </a:ext>
            </a:extLst>
          </p:cNvPr>
          <p:cNvSpPr>
            <a:spLocks noGrp="1"/>
          </p:cNvSpPr>
          <p:nvPr>
            <p:ph type="sldNum" sz="quarter" idx="5"/>
          </p:nvPr>
        </p:nvSpPr>
        <p:spPr/>
        <p:txBody>
          <a:bodyPr/>
          <a:lstStyle/>
          <a:p>
            <a:fld id="{FC965B73-9691-9443-8544-09B318C9755A}" type="slidenum">
              <a:rPr lang="fr-FR" smtClean="0"/>
              <a:t>13</a:t>
            </a:fld>
            <a:endParaRPr lang="fr-FR"/>
          </a:p>
        </p:txBody>
      </p:sp>
    </p:spTree>
    <p:extLst>
      <p:ext uri="{BB962C8B-B14F-4D97-AF65-F5344CB8AC3E}">
        <p14:creationId xmlns:p14="http://schemas.microsoft.com/office/powerpoint/2010/main" val="186124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A3365-E90E-7E5F-A918-ECA68DAC90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7469E3-9824-09D5-10A8-BEB446AFE72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EEF003-98AA-E7C8-B44B-448A9EBF2DF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12538D6-6158-D131-DCD7-1DE4852F24C9}"/>
              </a:ext>
            </a:extLst>
          </p:cNvPr>
          <p:cNvSpPr>
            <a:spLocks noGrp="1"/>
          </p:cNvSpPr>
          <p:nvPr>
            <p:ph type="sldNum" sz="quarter" idx="5"/>
          </p:nvPr>
        </p:nvSpPr>
        <p:spPr/>
        <p:txBody>
          <a:bodyPr/>
          <a:lstStyle/>
          <a:p>
            <a:fld id="{FC965B73-9691-9443-8544-09B318C9755A}" type="slidenum">
              <a:rPr lang="fr-FR" smtClean="0"/>
              <a:t>14</a:t>
            </a:fld>
            <a:endParaRPr lang="fr-FR"/>
          </a:p>
        </p:txBody>
      </p:sp>
    </p:spTree>
    <p:extLst>
      <p:ext uri="{BB962C8B-B14F-4D97-AF65-F5344CB8AC3E}">
        <p14:creationId xmlns:p14="http://schemas.microsoft.com/office/powerpoint/2010/main" val="16635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C136-025F-4F5E-BF2F-AB1A79A39A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BA9B18-5EF9-5E5A-69D6-9732A4F774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CC6B66-EA8E-D73A-B9A0-8BB1C6D416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7130F39-978F-37AF-C814-15ACE403D870}"/>
              </a:ext>
            </a:extLst>
          </p:cNvPr>
          <p:cNvSpPr>
            <a:spLocks noGrp="1"/>
          </p:cNvSpPr>
          <p:nvPr>
            <p:ph type="sldNum" sz="quarter" idx="5"/>
          </p:nvPr>
        </p:nvSpPr>
        <p:spPr/>
        <p:txBody>
          <a:bodyPr/>
          <a:lstStyle/>
          <a:p>
            <a:fld id="{FC965B73-9691-9443-8544-09B318C9755A}" type="slidenum">
              <a:rPr lang="fr-FR" smtClean="0"/>
              <a:t>15</a:t>
            </a:fld>
            <a:endParaRPr lang="fr-FR"/>
          </a:p>
        </p:txBody>
      </p:sp>
    </p:spTree>
    <p:extLst>
      <p:ext uri="{BB962C8B-B14F-4D97-AF65-F5344CB8AC3E}">
        <p14:creationId xmlns:p14="http://schemas.microsoft.com/office/powerpoint/2010/main" val="204481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CE286-AE8A-3ACE-C6D0-CA992F6878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12B9CA-3239-9D6F-9ACD-D02C0EBE43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7DF9E9-4B13-C854-A5B1-CC67F50D7D4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56C808D-EFC1-4154-26D6-73D52CC1FD5B}"/>
              </a:ext>
            </a:extLst>
          </p:cNvPr>
          <p:cNvSpPr>
            <a:spLocks noGrp="1"/>
          </p:cNvSpPr>
          <p:nvPr>
            <p:ph type="sldNum" sz="quarter" idx="5"/>
          </p:nvPr>
        </p:nvSpPr>
        <p:spPr/>
        <p:txBody>
          <a:bodyPr/>
          <a:lstStyle/>
          <a:p>
            <a:fld id="{FC965B73-9691-9443-8544-09B318C9755A}" type="slidenum">
              <a:rPr lang="fr-FR" smtClean="0"/>
              <a:t>16</a:t>
            </a:fld>
            <a:endParaRPr lang="fr-FR"/>
          </a:p>
        </p:txBody>
      </p:sp>
    </p:spTree>
    <p:extLst>
      <p:ext uri="{BB962C8B-B14F-4D97-AF65-F5344CB8AC3E}">
        <p14:creationId xmlns:p14="http://schemas.microsoft.com/office/powerpoint/2010/main" val="75635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EB9A7-BE49-C1F2-11A3-25DBA58E0E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9863C1-1B7B-32E4-6CC9-8C868537EA1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85A18D-6281-6535-A78C-6DC6C7C051D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03A985A-EE8B-8B47-00CA-3719568BF9F5}"/>
              </a:ext>
            </a:extLst>
          </p:cNvPr>
          <p:cNvSpPr>
            <a:spLocks noGrp="1"/>
          </p:cNvSpPr>
          <p:nvPr>
            <p:ph type="sldNum" sz="quarter" idx="5"/>
          </p:nvPr>
        </p:nvSpPr>
        <p:spPr/>
        <p:txBody>
          <a:bodyPr/>
          <a:lstStyle/>
          <a:p>
            <a:fld id="{FC965B73-9691-9443-8544-09B318C9755A}" type="slidenum">
              <a:rPr lang="fr-FR" smtClean="0"/>
              <a:t>17</a:t>
            </a:fld>
            <a:endParaRPr lang="fr-FR"/>
          </a:p>
        </p:txBody>
      </p:sp>
    </p:spTree>
    <p:extLst>
      <p:ext uri="{BB962C8B-B14F-4D97-AF65-F5344CB8AC3E}">
        <p14:creationId xmlns:p14="http://schemas.microsoft.com/office/powerpoint/2010/main" val="85250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F5EC5-DFC8-F749-647C-690EA5BCF7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CA823E-18EB-15E1-BC3A-B334B88B1D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B94DEC-C5A3-C3A9-5A32-825E9F6CC7D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1F23D76-BA80-626F-B0F5-9721794699E1}"/>
              </a:ext>
            </a:extLst>
          </p:cNvPr>
          <p:cNvSpPr>
            <a:spLocks noGrp="1"/>
          </p:cNvSpPr>
          <p:nvPr>
            <p:ph type="sldNum" sz="quarter" idx="5"/>
          </p:nvPr>
        </p:nvSpPr>
        <p:spPr/>
        <p:txBody>
          <a:bodyPr/>
          <a:lstStyle/>
          <a:p>
            <a:fld id="{FC965B73-9691-9443-8544-09B318C9755A}" type="slidenum">
              <a:rPr lang="fr-FR" smtClean="0"/>
              <a:t>18</a:t>
            </a:fld>
            <a:endParaRPr lang="fr-FR"/>
          </a:p>
        </p:txBody>
      </p:sp>
    </p:spTree>
    <p:extLst>
      <p:ext uri="{BB962C8B-B14F-4D97-AF65-F5344CB8AC3E}">
        <p14:creationId xmlns:p14="http://schemas.microsoft.com/office/powerpoint/2010/main" val="426899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6FCE-6B05-C01C-18BA-BFD9A519C9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D1158A-90C2-D901-C3B3-597FE0EEAD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268556-1C3D-66C6-9936-0E0E374456A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ABB3DAA-7C68-F9F7-0D08-401EA84D7821}"/>
              </a:ext>
            </a:extLst>
          </p:cNvPr>
          <p:cNvSpPr>
            <a:spLocks noGrp="1"/>
          </p:cNvSpPr>
          <p:nvPr>
            <p:ph type="sldNum" sz="quarter" idx="5"/>
          </p:nvPr>
        </p:nvSpPr>
        <p:spPr/>
        <p:txBody>
          <a:bodyPr/>
          <a:lstStyle/>
          <a:p>
            <a:fld id="{FC965B73-9691-9443-8544-09B318C9755A}" type="slidenum">
              <a:rPr lang="fr-FR" smtClean="0"/>
              <a:t>19</a:t>
            </a:fld>
            <a:endParaRPr lang="fr-FR"/>
          </a:p>
        </p:txBody>
      </p:sp>
    </p:spTree>
    <p:extLst>
      <p:ext uri="{BB962C8B-B14F-4D97-AF65-F5344CB8AC3E}">
        <p14:creationId xmlns:p14="http://schemas.microsoft.com/office/powerpoint/2010/main" val="154965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7458-5EDB-C8B3-2AD7-6A5005C791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7D7652-6790-C290-547D-8D38A31D45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0DF8BB-F678-340F-D2C8-B93257B735C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E5A1621-083F-9F1D-89DD-485A404B14F0}"/>
              </a:ext>
            </a:extLst>
          </p:cNvPr>
          <p:cNvSpPr>
            <a:spLocks noGrp="1"/>
          </p:cNvSpPr>
          <p:nvPr>
            <p:ph type="sldNum" sz="quarter" idx="5"/>
          </p:nvPr>
        </p:nvSpPr>
        <p:spPr/>
        <p:txBody>
          <a:bodyPr/>
          <a:lstStyle/>
          <a:p>
            <a:fld id="{FC965B73-9691-9443-8544-09B318C9755A}" type="slidenum">
              <a:rPr lang="fr-FR" smtClean="0"/>
              <a:t>20</a:t>
            </a:fld>
            <a:endParaRPr lang="fr-FR"/>
          </a:p>
        </p:txBody>
      </p:sp>
    </p:spTree>
    <p:extLst>
      <p:ext uri="{BB962C8B-B14F-4D97-AF65-F5344CB8AC3E}">
        <p14:creationId xmlns:p14="http://schemas.microsoft.com/office/powerpoint/2010/main" val="2433278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2B2C-BB4A-1CAE-02F0-CBE6605686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F0D60F-A427-973D-9B7F-2AC4813E45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DF00BA-D68F-8AC5-9DCA-AD88393649B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E2ECEDA-A0B6-46CB-87F6-B7AC36AE8B24}"/>
              </a:ext>
            </a:extLst>
          </p:cNvPr>
          <p:cNvSpPr>
            <a:spLocks noGrp="1"/>
          </p:cNvSpPr>
          <p:nvPr>
            <p:ph type="sldNum" sz="quarter" idx="5"/>
          </p:nvPr>
        </p:nvSpPr>
        <p:spPr/>
        <p:txBody>
          <a:bodyPr/>
          <a:lstStyle/>
          <a:p>
            <a:fld id="{FC965B73-9691-9443-8544-09B318C9755A}" type="slidenum">
              <a:rPr lang="fr-FR" smtClean="0"/>
              <a:t>21</a:t>
            </a:fld>
            <a:endParaRPr lang="fr-FR"/>
          </a:p>
        </p:txBody>
      </p:sp>
    </p:spTree>
    <p:extLst>
      <p:ext uri="{BB962C8B-B14F-4D97-AF65-F5344CB8AC3E}">
        <p14:creationId xmlns:p14="http://schemas.microsoft.com/office/powerpoint/2010/main" val="437169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E28F-108F-E013-8862-BA64E02CC7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FDA40A-EE85-41B5-8241-164A3D2EC5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86A648-A8B4-46CF-EE96-8AEBE649284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BF6086A-9354-6FA1-39B7-EFB59C12EB98}"/>
              </a:ext>
            </a:extLst>
          </p:cNvPr>
          <p:cNvSpPr>
            <a:spLocks noGrp="1"/>
          </p:cNvSpPr>
          <p:nvPr>
            <p:ph type="sldNum" sz="quarter" idx="5"/>
          </p:nvPr>
        </p:nvSpPr>
        <p:spPr/>
        <p:txBody>
          <a:bodyPr/>
          <a:lstStyle/>
          <a:p>
            <a:fld id="{FC965B73-9691-9443-8544-09B318C9755A}" type="slidenum">
              <a:rPr lang="fr-FR" smtClean="0"/>
              <a:t>22</a:t>
            </a:fld>
            <a:endParaRPr lang="fr-FR"/>
          </a:p>
        </p:txBody>
      </p:sp>
    </p:spTree>
    <p:extLst>
      <p:ext uri="{BB962C8B-B14F-4D97-AF65-F5344CB8AC3E}">
        <p14:creationId xmlns:p14="http://schemas.microsoft.com/office/powerpoint/2010/main" val="291460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070E8-8377-EA70-DD8F-16F93023F9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16E7EC-9572-8D8C-26C7-432D051838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39CDD3-3ABD-F77C-C0E0-DB1D7073296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0B3F496-1FB0-6B8D-2A7E-D5A633271F0F}"/>
              </a:ext>
            </a:extLst>
          </p:cNvPr>
          <p:cNvSpPr>
            <a:spLocks noGrp="1"/>
          </p:cNvSpPr>
          <p:nvPr>
            <p:ph type="sldNum" sz="quarter" idx="5"/>
          </p:nvPr>
        </p:nvSpPr>
        <p:spPr/>
        <p:txBody>
          <a:bodyPr/>
          <a:lstStyle/>
          <a:p>
            <a:fld id="{FC965B73-9691-9443-8544-09B318C9755A}" type="slidenum">
              <a:rPr lang="fr-FR" smtClean="0"/>
              <a:t>3</a:t>
            </a:fld>
            <a:endParaRPr lang="fr-FR"/>
          </a:p>
        </p:txBody>
      </p:sp>
    </p:spTree>
    <p:extLst>
      <p:ext uri="{BB962C8B-B14F-4D97-AF65-F5344CB8AC3E}">
        <p14:creationId xmlns:p14="http://schemas.microsoft.com/office/powerpoint/2010/main" val="3285243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594A2-846B-2C1C-F122-036E44DDFD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C97731-DBC7-97A4-5187-FA421B8865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8FCC23-67FD-8B01-E632-35716B4C815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1B98DED-1146-AE8C-EDE2-14D6BB26D970}"/>
              </a:ext>
            </a:extLst>
          </p:cNvPr>
          <p:cNvSpPr>
            <a:spLocks noGrp="1"/>
          </p:cNvSpPr>
          <p:nvPr>
            <p:ph type="sldNum" sz="quarter" idx="5"/>
          </p:nvPr>
        </p:nvSpPr>
        <p:spPr/>
        <p:txBody>
          <a:bodyPr/>
          <a:lstStyle/>
          <a:p>
            <a:fld id="{FC965B73-9691-9443-8544-09B318C9755A}" type="slidenum">
              <a:rPr lang="fr-FR" smtClean="0"/>
              <a:t>23</a:t>
            </a:fld>
            <a:endParaRPr lang="fr-FR"/>
          </a:p>
        </p:txBody>
      </p:sp>
    </p:spTree>
    <p:extLst>
      <p:ext uri="{BB962C8B-B14F-4D97-AF65-F5344CB8AC3E}">
        <p14:creationId xmlns:p14="http://schemas.microsoft.com/office/powerpoint/2010/main" val="87581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CFCC5-6CC4-11C2-11E4-2189812FC3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DBB059-2D03-43CE-1AA2-D6989CEC07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4EA37D-2054-8751-D2B0-01B274E10F1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43C9608-E645-78AB-0B4F-CA21DD7B9F9B}"/>
              </a:ext>
            </a:extLst>
          </p:cNvPr>
          <p:cNvSpPr>
            <a:spLocks noGrp="1"/>
          </p:cNvSpPr>
          <p:nvPr>
            <p:ph type="sldNum" sz="quarter" idx="5"/>
          </p:nvPr>
        </p:nvSpPr>
        <p:spPr/>
        <p:txBody>
          <a:bodyPr/>
          <a:lstStyle/>
          <a:p>
            <a:fld id="{FC965B73-9691-9443-8544-09B318C9755A}" type="slidenum">
              <a:rPr lang="fr-FR" smtClean="0"/>
              <a:t>4</a:t>
            </a:fld>
            <a:endParaRPr lang="fr-FR"/>
          </a:p>
        </p:txBody>
      </p:sp>
    </p:spTree>
    <p:extLst>
      <p:ext uri="{BB962C8B-B14F-4D97-AF65-F5344CB8AC3E}">
        <p14:creationId xmlns:p14="http://schemas.microsoft.com/office/powerpoint/2010/main" val="171006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C616-DFCF-2191-C3C5-A94C43D2A2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9F87F4-8191-067E-7616-1C47F0FE95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9A0234-0068-4098-1BD6-DA77FF1A9BF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E7019E1-6A40-E18E-1C53-7FB54D3BD104}"/>
              </a:ext>
            </a:extLst>
          </p:cNvPr>
          <p:cNvSpPr>
            <a:spLocks noGrp="1"/>
          </p:cNvSpPr>
          <p:nvPr>
            <p:ph type="sldNum" sz="quarter" idx="5"/>
          </p:nvPr>
        </p:nvSpPr>
        <p:spPr/>
        <p:txBody>
          <a:bodyPr/>
          <a:lstStyle/>
          <a:p>
            <a:fld id="{FC965B73-9691-9443-8544-09B318C9755A}" type="slidenum">
              <a:rPr lang="fr-FR" smtClean="0"/>
              <a:t>5</a:t>
            </a:fld>
            <a:endParaRPr lang="fr-FR"/>
          </a:p>
        </p:txBody>
      </p:sp>
    </p:spTree>
    <p:extLst>
      <p:ext uri="{BB962C8B-B14F-4D97-AF65-F5344CB8AC3E}">
        <p14:creationId xmlns:p14="http://schemas.microsoft.com/office/powerpoint/2010/main" val="336190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4AD7B-A286-3D9E-8E71-7A9CB80C80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9C33D5-550D-69F6-C351-C91E410F6D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E6B1D1A-4F19-70F1-7D52-AD6528009A4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0AF928E-5403-747D-BF8F-E9567F8795CA}"/>
              </a:ext>
            </a:extLst>
          </p:cNvPr>
          <p:cNvSpPr>
            <a:spLocks noGrp="1"/>
          </p:cNvSpPr>
          <p:nvPr>
            <p:ph type="sldNum" sz="quarter" idx="5"/>
          </p:nvPr>
        </p:nvSpPr>
        <p:spPr/>
        <p:txBody>
          <a:bodyPr/>
          <a:lstStyle/>
          <a:p>
            <a:fld id="{FC965B73-9691-9443-8544-09B318C9755A}" type="slidenum">
              <a:rPr lang="fr-FR" smtClean="0"/>
              <a:t>6</a:t>
            </a:fld>
            <a:endParaRPr lang="fr-FR"/>
          </a:p>
        </p:txBody>
      </p:sp>
    </p:spTree>
    <p:extLst>
      <p:ext uri="{BB962C8B-B14F-4D97-AF65-F5344CB8AC3E}">
        <p14:creationId xmlns:p14="http://schemas.microsoft.com/office/powerpoint/2010/main" val="193713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119E-913B-B20F-4411-6487531ECF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D53818-C15C-CFC2-64E5-BB67848611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0F81480-1BB2-0EB0-F0EF-E83F27FE3B6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29AF2C2-5DE1-C27E-A49F-E9B15386B693}"/>
              </a:ext>
            </a:extLst>
          </p:cNvPr>
          <p:cNvSpPr>
            <a:spLocks noGrp="1"/>
          </p:cNvSpPr>
          <p:nvPr>
            <p:ph type="sldNum" sz="quarter" idx="5"/>
          </p:nvPr>
        </p:nvSpPr>
        <p:spPr/>
        <p:txBody>
          <a:bodyPr/>
          <a:lstStyle/>
          <a:p>
            <a:fld id="{FC965B73-9691-9443-8544-09B318C9755A}" type="slidenum">
              <a:rPr lang="fr-FR" smtClean="0"/>
              <a:t>7</a:t>
            </a:fld>
            <a:endParaRPr lang="fr-FR"/>
          </a:p>
        </p:txBody>
      </p:sp>
    </p:spTree>
    <p:extLst>
      <p:ext uri="{BB962C8B-B14F-4D97-AF65-F5344CB8AC3E}">
        <p14:creationId xmlns:p14="http://schemas.microsoft.com/office/powerpoint/2010/main" val="361822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8D86E-CC37-948D-B6DD-11874762C4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95BEFAB-4431-E387-D366-067B15918F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EA47B0-A89F-A90A-DF28-5D972095A53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417A4F6-90D8-A955-09D6-029B89CD8C0E}"/>
              </a:ext>
            </a:extLst>
          </p:cNvPr>
          <p:cNvSpPr>
            <a:spLocks noGrp="1"/>
          </p:cNvSpPr>
          <p:nvPr>
            <p:ph type="sldNum" sz="quarter" idx="5"/>
          </p:nvPr>
        </p:nvSpPr>
        <p:spPr/>
        <p:txBody>
          <a:bodyPr/>
          <a:lstStyle/>
          <a:p>
            <a:fld id="{FC965B73-9691-9443-8544-09B318C9755A}" type="slidenum">
              <a:rPr lang="fr-FR" smtClean="0"/>
              <a:t>9</a:t>
            </a:fld>
            <a:endParaRPr lang="fr-FR"/>
          </a:p>
        </p:txBody>
      </p:sp>
    </p:spTree>
    <p:extLst>
      <p:ext uri="{BB962C8B-B14F-4D97-AF65-F5344CB8AC3E}">
        <p14:creationId xmlns:p14="http://schemas.microsoft.com/office/powerpoint/2010/main" val="260784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70C7-FEFB-D086-DACF-B333DA20C0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166C19-B2D0-42F1-C3F2-05569F7887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076F13-C5AC-E67F-D154-473ED724D57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009F773-45E1-5CB8-33C0-64712F4B3985}"/>
              </a:ext>
            </a:extLst>
          </p:cNvPr>
          <p:cNvSpPr>
            <a:spLocks noGrp="1"/>
          </p:cNvSpPr>
          <p:nvPr>
            <p:ph type="sldNum" sz="quarter" idx="5"/>
          </p:nvPr>
        </p:nvSpPr>
        <p:spPr/>
        <p:txBody>
          <a:bodyPr/>
          <a:lstStyle/>
          <a:p>
            <a:fld id="{FC965B73-9691-9443-8544-09B318C9755A}" type="slidenum">
              <a:rPr lang="fr-FR" smtClean="0"/>
              <a:t>11</a:t>
            </a:fld>
            <a:endParaRPr lang="fr-FR"/>
          </a:p>
        </p:txBody>
      </p:sp>
    </p:spTree>
    <p:extLst>
      <p:ext uri="{BB962C8B-B14F-4D97-AF65-F5344CB8AC3E}">
        <p14:creationId xmlns:p14="http://schemas.microsoft.com/office/powerpoint/2010/main" val="214825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C965B73-9691-9443-8544-09B318C9755A}" type="slidenum">
              <a:rPr lang="fr-FR" smtClean="0"/>
              <a:t>12</a:t>
            </a:fld>
            <a:endParaRPr lang="fr-FR"/>
          </a:p>
        </p:txBody>
      </p:sp>
    </p:spTree>
    <p:extLst>
      <p:ext uri="{BB962C8B-B14F-4D97-AF65-F5344CB8AC3E}">
        <p14:creationId xmlns:p14="http://schemas.microsoft.com/office/powerpoint/2010/main" val="424564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DCE8E-27FB-0281-CD14-C9F2AEE2E1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22B33D-0131-F9B5-A337-655CA738F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EC59BFD-0017-2F8B-205F-806F6B542134}"/>
              </a:ext>
            </a:extLst>
          </p:cNvPr>
          <p:cNvSpPr>
            <a:spLocks noGrp="1"/>
          </p:cNvSpPr>
          <p:nvPr>
            <p:ph type="dt" sz="half" idx="10"/>
          </p:nvPr>
        </p:nvSpPr>
        <p:spPr/>
        <p:txBody>
          <a:bodyPr/>
          <a:lstStyle/>
          <a:p>
            <a:fld id="{7D9F61C3-D793-C641-BA13-94C08B4ED09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76B10953-9F30-675F-7416-8A3D90AE19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8B7D20-71F2-C157-944C-E9E21A4016B2}"/>
              </a:ext>
            </a:extLst>
          </p:cNvPr>
          <p:cNvSpPr>
            <a:spLocks noGrp="1"/>
          </p:cNvSpPr>
          <p:nvPr>
            <p:ph type="sldNum" sz="quarter" idx="12"/>
          </p:nvPr>
        </p:nvSpPr>
        <p:spPr/>
        <p:txBody>
          <a:bodyPr/>
          <a:lstStyle/>
          <a:p>
            <a:fld id="{6A7FFCF1-ECF1-B347-BD06-57B5EE381346}" type="slidenum">
              <a:rPr lang="fr-FR" smtClean="0"/>
              <a:t>‹N°›</a:t>
            </a:fld>
            <a:endParaRPr lang="fr-FR"/>
          </a:p>
        </p:txBody>
      </p:sp>
    </p:spTree>
    <p:extLst>
      <p:ext uri="{BB962C8B-B14F-4D97-AF65-F5344CB8AC3E}">
        <p14:creationId xmlns:p14="http://schemas.microsoft.com/office/powerpoint/2010/main" val="184078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GE DE GARD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E705985-04AE-2038-282A-C41A95914AC9}"/>
              </a:ext>
            </a:extLst>
          </p:cNvPr>
          <p:cNvPicPr>
            <a:picLocks noChangeAspect="1"/>
          </p:cNvPicPr>
          <p:nvPr userDrawn="1"/>
        </p:nvPicPr>
        <p:blipFill>
          <a:blip r:embed="rId2"/>
          <a:srcRect t="10983" b="15945"/>
          <a:stretch>
            <a:fillRect/>
          </a:stretch>
        </p:blipFill>
        <p:spPr>
          <a:xfrm>
            <a:off x="2265289" y="418470"/>
            <a:ext cx="7661421" cy="3727812"/>
          </a:xfrm>
          <a:prstGeom prst="rect">
            <a:avLst/>
          </a:prstGeom>
        </p:spPr>
      </p:pic>
      <p:sp>
        <p:nvSpPr>
          <p:cNvPr id="2" name="Titre 1">
            <a:extLst>
              <a:ext uri="{FF2B5EF4-FFF2-40B4-BE49-F238E27FC236}">
                <a16:creationId xmlns:a16="http://schemas.microsoft.com/office/drawing/2014/main" id="{AF82A460-7F07-6274-2954-C9E6B0994C52}"/>
              </a:ext>
            </a:extLst>
          </p:cNvPr>
          <p:cNvSpPr>
            <a:spLocks noGrp="1"/>
          </p:cNvSpPr>
          <p:nvPr>
            <p:ph type="ctrTitle" hasCustomPrompt="1"/>
          </p:nvPr>
        </p:nvSpPr>
        <p:spPr>
          <a:xfrm>
            <a:off x="1524000" y="4233602"/>
            <a:ext cx="9144000" cy="1006475"/>
          </a:xfrm>
        </p:spPr>
        <p:txBody>
          <a:bodyPr anchor="b"/>
          <a:lstStyle>
            <a:lvl1pPr algn="ctr">
              <a:defRPr sz="6000">
                <a:solidFill>
                  <a:srgbClr val="4DAE8A"/>
                </a:solidFill>
                <a:latin typeface="SuperGroteskA" panose="02000506060000020003" pitchFamily="2" charset="77"/>
              </a:defRPr>
            </a:lvl1pPr>
          </a:lstStyle>
          <a:p>
            <a:r>
              <a:rPr lang="fr-FR"/>
              <a:t>Titre</a:t>
            </a:r>
          </a:p>
        </p:txBody>
      </p:sp>
      <p:sp>
        <p:nvSpPr>
          <p:cNvPr id="3" name="Sous-titre 2">
            <a:extLst>
              <a:ext uri="{FF2B5EF4-FFF2-40B4-BE49-F238E27FC236}">
                <a16:creationId xmlns:a16="http://schemas.microsoft.com/office/drawing/2014/main" id="{4678FF99-EEC8-E8B4-B5F1-B6F1373AE1DE}"/>
              </a:ext>
            </a:extLst>
          </p:cNvPr>
          <p:cNvSpPr>
            <a:spLocks noGrp="1"/>
          </p:cNvSpPr>
          <p:nvPr>
            <p:ph type="subTitle" idx="1" hasCustomPrompt="1"/>
          </p:nvPr>
        </p:nvSpPr>
        <p:spPr>
          <a:xfrm>
            <a:off x="1524000" y="5516563"/>
            <a:ext cx="9144000" cy="612775"/>
          </a:xfrm>
        </p:spPr>
        <p:txBody>
          <a:bodyPr/>
          <a:lstStyle>
            <a:lvl1pPr marL="0" indent="0" algn="ctr">
              <a:buNone/>
              <a:defRPr sz="3600">
                <a:solidFill>
                  <a:srgbClr val="3699D5"/>
                </a:solidFill>
                <a:latin typeface="SuperGroteskA" panose="02000506060000020003"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Date</a:t>
            </a:r>
          </a:p>
        </p:txBody>
      </p:sp>
      <p:pic>
        <p:nvPicPr>
          <p:cNvPr id="8" name="Image 7">
            <a:extLst>
              <a:ext uri="{FF2B5EF4-FFF2-40B4-BE49-F238E27FC236}">
                <a16:creationId xmlns:a16="http://schemas.microsoft.com/office/drawing/2014/main" id="{A63F794D-366C-5A0C-0387-D4DD69C4C62A}"/>
              </a:ext>
            </a:extLst>
          </p:cNvPr>
          <p:cNvPicPr>
            <a:picLocks noChangeAspect="1"/>
          </p:cNvPicPr>
          <p:nvPr userDrawn="1"/>
        </p:nvPicPr>
        <p:blipFill>
          <a:blip r:embed="rId3"/>
          <a:stretch>
            <a:fillRect/>
          </a:stretch>
        </p:blipFill>
        <p:spPr>
          <a:xfrm>
            <a:off x="363955" y="148492"/>
            <a:ext cx="1749818" cy="859693"/>
          </a:xfrm>
          <a:prstGeom prst="rect">
            <a:avLst/>
          </a:prstGeom>
        </p:spPr>
      </p:pic>
      <p:pic>
        <p:nvPicPr>
          <p:cNvPr id="4" name="Image 3" descr="Une image contenant texte, capture d’écran, Police&#10;&#10;Le contenu généré par l’IA peut être incorrect.">
            <a:extLst>
              <a:ext uri="{FF2B5EF4-FFF2-40B4-BE49-F238E27FC236}">
                <a16:creationId xmlns:a16="http://schemas.microsoft.com/office/drawing/2014/main" id="{4B4DD70D-43B5-E2B3-8A78-55120078839C}"/>
              </a:ext>
            </a:extLst>
          </p:cNvPr>
          <p:cNvPicPr>
            <a:picLocks noChangeAspect="1"/>
          </p:cNvPicPr>
          <p:nvPr userDrawn="1"/>
        </p:nvPicPr>
        <p:blipFill>
          <a:blip r:embed="rId4"/>
          <a:stretch>
            <a:fillRect/>
          </a:stretch>
        </p:blipFill>
        <p:spPr>
          <a:xfrm>
            <a:off x="9370646" y="244683"/>
            <a:ext cx="2737294" cy="648807"/>
          </a:xfrm>
          <a:prstGeom prst="rect">
            <a:avLst/>
          </a:prstGeom>
        </p:spPr>
      </p:pic>
      <p:pic>
        <p:nvPicPr>
          <p:cNvPr id="6" name="Image 5">
            <a:extLst>
              <a:ext uri="{FF2B5EF4-FFF2-40B4-BE49-F238E27FC236}">
                <a16:creationId xmlns:a16="http://schemas.microsoft.com/office/drawing/2014/main" id="{AA764435-345D-D113-05DC-E14B013163E2}"/>
              </a:ext>
            </a:extLst>
          </p:cNvPr>
          <p:cNvPicPr>
            <a:picLocks noChangeAspect="1"/>
          </p:cNvPicPr>
          <p:nvPr userDrawn="1"/>
        </p:nvPicPr>
        <p:blipFill>
          <a:blip r:embed="rId5"/>
          <a:stretch>
            <a:fillRect/>
          </a:stretch>
        </p:blipFill>
        <p:spPr>
          <a:xfrm>
            <a:off x="125047" y="6303978"/>
            <a:ext cx="2633783" cy="514161"/>
          </a:xfrm>
          <a:prstGeom prst="rect">
            <a:avLst/>
          </a:prstGeom>
        </p:spPr>
      </p:pic>
      <p:pic>
        <p:nvPicPr>
          <p:cNvPr id="11" name="Image 10">
            <a:extLst>
              <a:ext uri="{FF2B5EF4-FFF2-40B4-BE49-F238E27FC236}">
                <a16:creationId xmlns:a16="http://schemas.microsoft.com/office/drawing/2014/main" id="{7CCDA303-5DD1-B785-F330-8D3A37201719}"/>
              </a:ext>
            </a:extLst>
          </p:cNvPr>
          <p:cNvPicPr>
            <a:picLocks noChangeAspect="1"/>
          </p:cNvPicPr>
          <p:nvPr userDrawn="1"/>
        </p:nvPicPr>
        <p:blipFill>
          <a:blip r:embed="rId6"/>
          <a:stretch>
            <a:fillRect/>
          </a:stretch>
        </p:blipFill>
        <p:spPr>
          <a:xfrm>
            <a:off x="2836986" y="6303978"/>
            <a:ext cx="4892430" cy="497162"/>
          </a:xfrm>
          <a:prstGeom prst="rect">
            <a:avLst/>
          </a:prstGeom>
        </p:spPr>
      </p:pic>
      <p:pic>
        <p:nvPicPr>
          <p:cNvPr id="13" name="Image 12">
            <a:extLst>
              <a:ext uri="{FF2B5EF4-FFF2-40B4-BE49-F238E27FC236}">
                <a16:creationId xmlns:a16="http://schemas.microsoft.com/office/drawing/2014/main" id="{B3B6BF9D-3B37-3C4B-90FB-68BCDC0F63C9}"/>
              </a:ext>
            </a:extLst>
          </p:cNvPr>
          <p:cNvPicPr>
            <a:picLocks noChangeAspect="1"/>
          </p:cNvPicPr>
          <p:nvPr userDrawn="1"/>
        </p:nvPicPr>
        <p:blipFill>
          <a:blip r:embed="rId7"/>
          <a:stretch>
            <a:fillRect/>
          </a:stretch>
        </p:blipFill>
        <p:spPr>
          <a:xfrm>
            <a:off x="7729416" y="6303978"/>
            <a:ext cx="4433782" cy="497162"/>
          </a:xfrm>
          <a:prstGeom prst="rect">
            <a:avLst/>
          </a:prstGeom>
        </p:spPr>
      </p:pic>
    </p:spTree>
    <p:extLst>
      <p:ext uri="{BB962C8B-B14F-4D97-AF65-F5344CB8AC3E}">
        <p14:creationId xmlns:p14="http://schemas.microsoft.com/office/powerpoint/2010/main" val="303330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partie">
    <p:bg>
      <p:bgPr>
        <a:solidFill>
          <a:srgbClr val="4DAE8A"/>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54A6A-18A9-B4F0-02F7-E2EF2BE6E931}"/>
              </a:ext>
            </a:extLst>
          </p:cNvPr>
          <p:cNvSpPr>
            <a:spLocks noGrp="1"/>
          </p:cNvSpPr>
          <p:nvPr>
            <p:ph type="title" hasCustomPrompt="1"/>
          </p:nvPr>
        </p:nvSpPr>
        <p:spPr>
          <a:xfrm>
            <a:off x="838200" y="1636713"/>
            <a:ext cx="10515600" cy="1325563"/>
          </a:xfrm>
          <a:solidFill>
            <a:srgbClr val="4DAE8A"/>
          </a:solidFill>
        </p:spPr>
        <p:txBody>
          <a:bodyPr>
            <a:normAutofit/>
          </a:bodyPr>
          <a:lstStyle>
            <a:lvl1pPr>
              <a:defRPr sz="6600">
                <a:solidFill>
                  <a:schemeClr val="bg1"/>
                </a:solidFill>
                <a:latin typeface="SuperGroteskA" panose="02000506060000020003" pitchFamily="2" charset="77"/>
              </a:defRPr>
            </a:lvl1pPr>
          </a:lstStyle>
          <a:p>
            <a:r>
              <a:rPr lang="fr-FR"/>
              <a:t>Partie 1</a:t>
            </a:r>
          </a:p>
        </p:txBody>
      </p:sp>
    </p:spTree>
    <p:extLst>
      <p:ext uri="{BB962C8B-B14F-4D97-AF65-F5344CB8AC3E}">
        <p14:creationId xmlns:p14="http://schemas.microsoft.com/office/powerpoint/2010/main" val="95262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re partie">
    <p:bg>
      <p:bgPr>
        <a:solidFill>
          <a:srgbClr val="4DAE8A">
            <a:alpha val="5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54A6A-18A9-B4F0-02F7-E2EF2BE6E931}"/>
              </a:ext>
            </a:extLst>
          </p:cNvPr>
          <p:cNvSpPr>
            <a:spLocks noGrp="1"/>
          </p:cNvSpPr>
          <p:nvPr>
            <p:ph type="title" hasCustomPrompt="1"/>
          </p:nvPr>
        </p:nvSpPr>
        <p:spPr>
          <a:xfrm>
            <a:off x="838200" y="1636713"/>
            <a:ext cx="10515600" cy="1325563"/>
          </a:xfrm>
          <a:solidFill>
            <a:srgbClr val="A6D6C4"/>
          </a:solidFill>
        </p:spPr>
        <p:txBody>
          <a:bodyPr>
            <a:normAutofit/>
          </a:bodyPr>
          <a:lstStyle>
            <a:lvl1pPr>
              <a:defRPr sz="6600">
                <a:solidFill>
                  <a:schemeClr val="bg1"/>
                </a:solidFill>
                <a:latin typeface="SuperGroteskA" panose="02000506060000020003" pitchFamily="2" charset="77"/>
              </a:defRPr>
            </a:lvl1pPr>
          </a:lstStyle>
          <a:p>
            <a:r>
              <a:rPr lang="fr-FR"/>
              <a:t>Partie 1</a:t>
            </a:r>
          </a:p>
        </p:txBody>
      </p:sp>
    </p:spTree>
    <p:extLst>
      <p:ext uri="{BB962C8B-B14F-4D97-AF65-F5344CB8AC3E}">
        <p14:creationId xmlns:p14="http://schemas.microsoft.com/office/powerpoint/2010/main" val="173770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74909DB-EE62-5FC5-1A4F-0609128DD67E}"/>
              </a:ext>
            </a:extLst>
          </p:cNvPr>
          <p:cNvSpPr>
            <a:spLocks noGrp="1"/>
          </p:cNvSpPr>
          <p:nvPr>
            <p:ph type="body" idx="1" hasCustomPrompt="1"/>
          </p:nvPr>
        </p:nvSpPr>
        <p:spPr>
          <a:xfrm>
            <a:off x="836612" y="1826419"/>
            <a:ext cx="5157787" cy="533400"/>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Sous-titre</a:t>
            </a:r>
          </a:p>
        </p:txBody>
      </p:sp>
      <p:sp>
        <p:nvSpPr>
          <p:cNvPr id="4" name="Espace réservé du contenu 3">
            <a:extLst>
              <a:ext uri="{FF2B5EF4-FFF2-40B4-BE49-F238E27FC236}">
                <a16:creationId xmlns:a16="http://schemas.microsoft.com/office/drawing/2014/main" id="{E40A4EC7-49FE-79B1-76F4-F5D48C97DF1B}"/>
              </a:ext>
            </a:extLst>
          </p:cNvPr>
          <p:cNvSpPr>
            <a:spLocks noGrp="1"/>
          </p:cNvSpPr>
          <p:nvPr>
            <p:ph sz="half" idx="2" hasCustomPrompt="1"/>
          </p:nvPr>
        </p:nvSpPr>
        <p:spPr>
          <a:xfrm>
            <a:off x="839788" y="2505075"/>
            <a:ext cx="5154611" cy="3684588"/>
          </a:xfrm>
        </p:spPr>
        <p:txBody>
          <a:bodyPr/>
          <a:lstStyle/>
          <a:p>
            <a:pPr lvl="3"/>
            <a:r>
              <a:rPr lang="fr-FR"/>
              <a:t>Texte</a:t>
            </a:r>
          </a:p>
        </p:txBody>
      </p:sp>
      <p:sp>
        <p:nvSpPr>
          <p:cNvPr id="10" name="Titre 9">
            <a:extLst>
              <a:ext uri="{FF2B5EF4-FFF2-40B4-BE49-F238E27FC236}">
                <a16:creationId xmlns:a16="http://schemas.microsoft.com/office/drawing/2014/main" id="{B9B9C65D-78DB-3E31-2F41-8F033720F717}"/>
              </a:ext>
            </a:extLst>
          </p:cNvPr>
          <p:cNvSpPr>
            <a:spLocks noGrp="1"/>
          </p:cNvSpPr>
          <p:nvPr>
            <p:ph type="title" hasCustomPrompt="1"/>
          </p:nvPr>
        </p:nvSpPr>
        <p:spPr/>
        <p:txBody>
          <a:bodyPr/>
          <a:lstStyle/>
          <a:p>
            <a:r>
              <a:rPr lang="fr-FR"/>
              <a:t>Titre diapo</a:t>
            </a:r>
          </a:p>
        </p:txBody>
      </p:sp>
      <p:cxnSp>
        <p:nvCxnSpPr>
          <p:cNvPr id="11" name="Connecteur droit 10">
            <a:extLst>
              <a:ext uri="{FF2B5EF4-FFF2-40B4-BE49-F238E27FC236}">
                <a16:creationId xmlns:a16="http://schemas.microsoft.com/office/drawing/2014/main" id="{6DA1B2EB-0BBE-8938-A9C7-CB734E4076C7}"/>
              </a:ext>
            </a:extLst>
          </p:cNvPr>
          <p:cNvCxnSpPr/>
          <p:nvPr userDrawn="1"/>
        </p:nvCxnSpPr>
        <p:spPr>
          <a:xfrm>
            <a:off x="0" y="6566053"/>
            <a:ext cx="12192000" cy="0"/>
          </a:xfrm>
          <a:prstGeom prst="line">
            <a:avLst/>
          </a:prstGeom>
          <a:ln w="73025">
            <a:solidFill>
              <a:srgbClr val="3699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68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au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514A9-A3AF-A79F-321F-20CFAB70450D}"/>
              </a:ext>
            </a:extLst>
          </p:cNvPr>
          <p:cNvSpPr>
            <a:spLocks noGrp="1"/>
          </p:cNvSpPr>
          <p:nvPr>
            <p:ph type="title" hasCustomPrompt="1"/>
          </p:nvPr>
        </p:nvSpPr>
        <p:spPr>
          <a:xfrm>
            <a:off x="838200" y="2006054"/>
            <a:ext cx="10515600" cy="1325563"/>
          </a:xfrm>
          <a:prstGeom prst="rect">
            <a:avLst/>
          </a:prstGeom>
        </p:spPr>
        <p:txBody>
          <a:bodyPr/>
          <a:lstStyle>
            <a:lvl1pPr algn="ctr">
              <a:defRPr>
                <a:solidFill>
                  <a:srgbClr val="EF7C54"/>
                </a:solidFill>
              </a:defRPr>
            </a:lvl1pPr>
          </a:lstStyle>
          <a:p>
            <a:r>
              <a:rPr lang="fr-FR"/>
              <a:t>Pause</a:t>
            </a:r>
          </a:p>
        </p:txBody>
      </p:sp>
      <p:pic>
        <p:nvPicPr>
          <p:cNvPr id="4" name="Image 3">
            <a:extLst>
              <a:ext uri="{FF2B5EF4-FFF2-40B4-BE49-F238E27FC236}">
                <a16:creationId xmlns:a16="http://schemas.microsoft.com/office/drawing/2014/main" id="{3EB06B16-2D2E-43A6-FB71-DBDCCE841E2C}"/>
              </a:ext>
            </a:extLst>
          </p:cNvPr>
          <p:cNvPicPr>
            <a:picLocks noChangeAspect="1"/>
          </p:cNvPicPr>
          <p:nvPr userDrawn="1"/>
        </p:nvPicPr>
        <p:blipFill>
          <a:blip r:embed="rId2"/>
          <a:stretch>
            <a:fillRect/>
          </a:stretch>
        </p:blipFill>
        <p:spPr>
          <a:xfrm>
            <a:off x="4527550" y="3970728"/>
            <a:ext cx="3136900" cy="2184400"/>
          </a:xfrm>
          <a:prstGeom prst="rect">
            <a:avLst/>
          </a:prstGeom>
        </p:spPr>
      </p:pic>
    </p:spTree>
    <p:extLst>
      <p:ext uri="{BB962C8B-B14F-4D97-AF65-F5344CB8AC3E}">
        <p14:creationId xmlns:p14="http://schemas.microsoft.com/office/powerpoint/2010/main" val="176698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aus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514A9-A3AF-A79F-321F-20CFAB70450D}"/>
              </a:ext>
            </a:extLst>
          </p:cNvPr>
          <p:cNvSpPr>
            <a:spLocks noGrp="1"/>
          </p:cNvSpPr>
          <p:nvPr>
            <p:ph type="title" hasCustomPrompt="1"/>
          </p:nvPr>
        </p:nvSpPr>
        <p:spPr>
          <a:xfrm>
            <a:off x="838200" y="2006054"/>
            <a:ext cx="10515600" cy="1325563"/>
          </a:xfrm>
          <a:prstGeom prst="rect">
            <a:avLst/>
          </a:prstGeom>
        </p:spPr>
        <p:txBody>
          <a:bodyPr/>
          <a:lstStyle>
            <a:lvl1pPr algn="ctr">
              <a:defRPr>
                <a:solidFill>
                  <a:srgbClr val="EF7C54"/>
                </a:solidFill>
              </a:defRPr>
            </a:lvl1pPr>
          </a:lstStyle>
          <a:p>
            <a:r>
              <a:rPr lang="fr-FR"/>
              <a:t>Pause</a:t>
            </a:r>
          </a:p>
        </p:txBody>
      </p:sp>
      <p:pic>
        <p:nvPicPr>
          <p:cNvPr id="5" name="Image 4">
            <a:extLst>
              <a:ext uri="{FF2B5EF4-FFF2-40B4-BE49-F238E27FC236}">
                <a16:creationId xmlns:a16="http://schemas.microsoft.com/office/drawing/2014/main" id="{068BF064-F6F1-2FA9-15BB-C60BBB67DE0D}"/>
              </a:ext>
            </a:extLst>
          </p:cNvPr>
          <p:cNvPicPr>
            <a:picLocks noChangeAspect="1"/>
          </p:cNvPicPr>
          <p:nvPr userDrawn="1"/>
        </p:nvPicPr>
        <p:blipFill>
          <a:blip r:embed="rId2"/>
          <a:stretch>
            <a:fillRect/>
          </a:stretch>
        </p:blipFill>
        <p:spPr>
          <a:xfrm>
            <a:off x="5568949" y="3678776"/>
            <a:ext cx="1491417" cy="2210172"/>
          </a:xfrm>
          <a:prstGeom prst="rect">
            <a:avLst/>
          </a:prstGeom>
        </p:spPr>
      </p:pic>
    </p:spTree>
    <p:extLst>
      <p:ext uri="{BB962C8B-B14F-4D97-AF65-F5344CB8AC3E}">
        <p14:creationId xmlns:p14="http://schemas.microsoft.com/office/powerpoint/2010/main" val="345348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9251B195-AB74-F584-9B02-75B967F71938}"/>
              </a:ext>
            </a:extLst>
          </p:cNvPr>
          <p:cNvCxnSpPr/>
          <p:nvPr userDrawn="1"/>
        </p:nvCxnSpPr>
        <p:spPr>
          <a:xfrm>
            <a:off x="0" y="6566053"/>
            <a:ext cx="12192000" cy="0"/>
          </a:xfrm>
          <a:prstGeom prst="line">
            <a:avLst/>
          </a:prstGeom>
          <a:ln w="73025">
            <a:solidFill>
              <a:srgbClr val="3699D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9924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F0D0CC-9B02-43E9-6838-F38FC2C3D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06BEC82-5BFD-D4F8-FF1D-565AB11AD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6CEF70-A5E1-F0CF-7C44-AB8CBA10C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9F61C3-D793-C641-BA13-94C08B4ED09D}"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68923DDB-1687-55E2-B26F-8EDB2EEC2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1FC76EA-6552-16A5-EB44-D8D3A53A0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7FFCF1-ECF1-B347-BD06-57B5EE381346}" type="slidenum">
              <a:rPr lang="fr-FR" smtClean="0"/>
              <a:t>‹N°›</a:t>
            </a:fld>
            <a:endParaRPr lang="fr-FR"/>
          </a:p>
        </p:txBody>
      </p:sp>
    </p:spTree>
    <p:extLst>
      <p:ext uri="{BB962C8B-B14F-4D97-AF65-F5344CB8AC3E}">
        <p14:creationId xmlns:p14="http://schemas.microsoft.com/office/powerpoint/2010/main" val="343335613"/>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24FA14D-633D-7DEE-7F1D-3259229560BB}"/>
              </a:ext>
            </a:extLst>
          </p:cNvPr>
          <p:cNvSpPr>
            <a:spLocks noGrp="1"/>
          </p:cNvSpPr>
          <p:nvPr>
            <p:ph type="body" idx="1"/>
          </p:nvPr>
        </p:nvSpPr>
        <p:spPr>
          <a:xfrm>
            <a:off x="838200" y="1825625"/>
            <a:ext cx="5257800" cy="531814"/>
          </a:xfrm>
          <a:prstGeom prst="rect">
            <a:avLst/>
          </a:prstGeom>
        </p:spPr>
        <p:txBody>
          <a:bodyPr vert="horz" lIns="91440" tIns="45720" rIns="91440" bIns="45720" rtlCol="0">
            <a:normAutofit/>
          </a:bodyPr>
          <a:lstStyle/>
          <a:p>
            <a:pPr lvl="0"/>
            <a:r>
              <a:rPr lang="fr-FR"/>
              <a:t>Sous-titre</a:t>
            </a:r>
          </a:p>
        </p:txBody>
      </p:sp>
      <p:sp>
        <p:nvSpPr>
          <p:cNvPr id="9" name="Espace réservé du titre 8">
            <a:extLst>
              <a:ext uri="{FF2B5EF4-FFF2-40B4-BE49-F238E27FC236}">
                <a16:creationId xmlns:a16="http://schemas.microsoft.com/office/drawing/2014/main" id="{125A21C7-A5F3-1795-047D-A617CA6C8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Titre diapo</a:t>
            </a:r>
          </a:p>
        </p:txBody>
      </p:sp>
    </p:spTree>
    <p:extLst>
      <p:ext uri="{BB962C8B-B14F-4D97-AF65-F5344CB8AC3E}">
        <p14:creationId xmlns:p14="http://schemas.microsoft.com/office/powerpoint/2010/main" val="321911329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72" r:id="rId3"/>
    <p:sldLayoutId id="2147483669" r:id="rId4"/>
    <p:sldLayoutId id="2147483654" r:id="rId5"/>
    <p:sldLayoutId id="2147483663" r:id="rId6"/>
    <p:sldLayoutId id="2147483662" r:id="rId7"/>
  </p:sldLayoutIdLst>
  <p:txStyles>
    <p:titleStyle>
      <a:lvl1pPr algn="l" defTabSz="914400" rtl="0" eaLnBrk="1" latinLnBrk="0" hangingPunct="1">
        <a:lnSpc>
          <a:spcPct val="90000"/>
        </a:lnSpc>
        <a:spcBef>
          <a:spcPct val="0"/>
        </a:spcBef>
        <a:buNone/>
        <a:defRPr sz="4400" b="0" kern="1200">
          <a:solidFill>
            <a:srgbClr val="4DAE8A"/>
          </a:solidFill>
          <a:latin typeface="SuperGroteskA" panose="02000506060000020003"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mailto:expeurbasante@ademe.fr"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innoverpourlatransitionecologique.fr/fr/challenges/expe-urba-sante-saison2?lang=fr"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mailto:expeurbasante@ademe.fr"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nextcloud.coopaname.coop/apps/forms/embed/8B6WbkHQXCCaqKtCJWSPwJW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9DFE3BC-0015-3FB9-C5E3-8A4F2E15AA34}"/>
              </a:ext>
            </a:extLst>
          </p:cNvPr>
          <p:cNvSpPr>
            <a:spLocks noGrp="1"/>
          </p:cNvSpPr>
          <p:nvPr>
            <p:ph type="subTitle" idx="1"/>
          </p:nvPr>
        </p:nvSpPr>
        <p:spPr>
          <a:xfrm>
            <a:off x="1295400" y="4192766"/>
            <a:ext cx="9372600" cy="1777546"/>
          </a:xfrm>
        </p:spPr>
        <p:txBody>
          <a:bodyPr vert="horz" lIns="91440" tIns="45720" rIns="91440" bIns="45720" rtlCol="0" anchor="t">
            <a:normAutofit/>
          </a:bodyPr>
          <a:lstStyle/>
          <a:p>
            <a:r>
              <a:rPr lang="fr-FR" sz="2800">
                <a:latin typeface="SuperGroteskA"/>
              </a:rPr>
              <a:t>Titre du projet : </a:t>
            </a:r>
            <a:r>
              <a:rPr lang="fr-FR" sz="2800" err="1">
                <a:solidFill>
                  <a:schemeClr val="tx1"/>
                </a:solidFill>
                <a:latin typeface="SuperGroteskA"/>
              </a:rPr>
              <a:t>xxxxxxxx</a:t>
            </a:r>
            <a:endParaRPr lang="fr-FR" sz="2800">
              <a:solidFill>
                <a:schemeClr val="tx1"/>
              </a:solidFill>
            </a:endParaRPr>
          </a:p>
          <a:p>
            <a:r>
              <a:rPr lang="fr-FR" sz="2800">
                <a:latin typeface="SuperGroteskA"/>
              </a:rPr>
              <a:t> Porteur : </a:t>
            </a:r>
            <a:r>
              <a:rPr lang="fr-FR" sz="2800" err="1">
                <a:solidFill>
                  <a:schemeClr val="tx1"/>
                </a:solidFill>
                <a:latin typeface="SuperGroteskA"/>
              </a:rPr>
              <a:t>xxxxxxxx</a:t>
            </a:r>
            <a:endParaRPr lang="fr-FR" sz="2800">
              <a:solidFill>
                <a:schemeClr val="tx1"/>
              </a:solidFill>
            </a:endParaRPr>
          </a:p>
          <a:p>
            <a:r>
              <a:rPr lang="fr-FR" sz="2800">
                <a:latin typeface="SuperGroteskA"/>
              </a:rPr>
              <a:t>Région du projet : </a:t>
            </a:r>
            <a:r>
              <a:rPr lang="fr-FR" sz="2800" err="1">
                <a:solidFill>
                  <a:schemeClr val="tx1"/>
                </a:solidFill>
                <a:latin typeface="SuperGroteskA"/>
              </a:rPr>
              <a:t>xxxxxxxx</a:t>
            </a:r>
            <a:endParaRPr lang="fr-FR" sz="2800">
              <a:solidFill>
                <a:schemeClr val="tx1"/>
              </a:solidFill>
            </a:endParaRPr>
          </a:p>
        </p:txBody>
      </p:sp>
    </p:spTree>
    <p:extLst>
      <p:ext uri="{BB962C8B-B14F-4D97-AF65-F5344CB8AC3E}">
        <p14:creationId xmlns:p14="http://schemas.microsoft.com/office/powerpoint/2010/main" val="253766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599DD-7A6B-071E-EE06-CDD0FCA9174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06A6838-E2DA-5E35-DB92-F0D67D0699AD}"/>
              </a:ext>
            </a:extLst>
          </p:cNvPr>
          <p:cNvSpPr>
            <a:spLocks noGrp="1"/>
          </p:cNvSpPr>
          <p:nvPr>
            <p:ph type="title"/>
          </p:nvPr>
        </p:nvSpPr>
        <p:spPr>
          <a:xfrm>
            <a:off x="435429" y="365125"/>
            <a:ext cx="10515600" cy="1325563"/>
          </a:xfrm>
        </p:spPr>
        <p:txBody>
          <a:bodyPr/>
          <a:lstStyle/>
          <a:p>
            <a:r>
              <a:rPr lang="fr-FR">
                <a:latin typeface="SuperGroteskA"/>
              </a:rPr>
              <a:t>1.4 – Exemplarité et diffusion </a:t>
            </a:r>
            <a:r>
              <a:rPr lang="fr-FR" sz="2400">
                <a:latin typeface="SuperGroteskA"/>
              </a:rPr>
              <a:t>(2 diapos max)</a:t>
            </a:r>
            <a:endParaRPr lang="fr-FR">
              <a:latin typeface="SuperGroteskA"/>
            </a:endParaRPr>
          </a:p>
        </p:txBody>
      </p:sp>
      <p:sp>
        <p:nvSpPr>
          <p:cNvPr id="6" name="Espace réservé du contenu 1">
            <a:extLst>
              <a:ext uri="{FF2B5EF4-FFF2-40B4-BE49-F238E27FC236}">
                <a16:creationId xmlns:a16="http://schemas.microsoft.com/office/drawing/2014/main" id="{0984E62D-1EE6-98F2-3B8B-81CA5AFA1362}"/>
              </a:ext>
            </a:extLst>
          </p:cNvPr>
          <p:cNvSpPr txBox="1">
            <a:spLocks/>
          </p:cNvSpPr>
          <p:nvPr/>
        </p:nvSpPr>
        <p:spPr>
          <a:xfrm>
            <a:off x="435429" y="1785867"/>
            <a:ext cx="11538383" cy="430365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En quoi ce projet pourra-t-il inspirer d’autres territoires et/ou en quoi ce projet est-il adaptable ailleurs ? En quoi permettra-t-il de produire et/ou tester des démarches et/ou outils qui pourront être réinvestis ailleurs ? </a:t>
            </a:r>
            <a:br>
              <a:rPr lang="fr-FR"/>
            </a:br>
            <a:r>
              <a:rPr lang="fr-FR"/>
              <a:t>Dites-nous comment et à qui il pourrait servir à nouveau !</a:t>
            </a:r>
            <a:endParaRPr lang="fr-FR" sz="2000" i="1">
              <a:latin typeface="SuperGroteskA"/>
            </a:endParaRPr>
          </a:p>
        </p:txBody>
      </p:sp>
      <p:pic>
        <p:nvPicPr>
          <p:cNvPr id="3" name="Image 2">
            <a:extLst>
              <a:ext uri="{FF2B5EF4-FFF2-40B4-BE49-F238E27FC236}">
                <a16:creationId xmlns:a16="http://schemas.microsoft.com/office/drawing/2014/main" id="{DC632B3F-690D-80E8-E61A-5DC929B430BF}"/>
              </a:ext>
            </a:extLst>
          </p:cNvPr>
          <p:cNvPicPr>
            <a:picLocks noChangeAspect="1"/>
          </p:cNvPicPr>
          <p:nvPr/>
        </p:nvPicPr>
        <p:blipFill>
          <a:blip r:embed="rId2"/>
          <a:stretch>
            <a:fillRect/>
          </a:stretch>
        </p:blipFill>
        <p:spPr>
          <a:xfrm>
            <a:off x="2214880" y="6026751"/>
            <a:ext cx="336062" cy="533400"/>
          </a:xfrm>
          <a:prstGeom prst="rect">
            <a:avLst/>
          </a:prstGeom>
        </p:spPr>
      </p:pic>
    </p:spTree>
    <p:extLst>
      <p:ext uri="{BB962C8B-B14F-4D97-AF65-F5344CB8AC3E}">
        <p14:creationId xmlns:p14="http://schemas.microsoft.com/office/powerpoint/2010/main" val="273935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25FB-AC7C-79FF-191E-E1FFDEBAAF3C}"/>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96DE38A9-103F-2079-DF49-DE54F67B14BF}"/>
              </a:ext>
            </a:extLst>
          </p:cNvPr>
          <p:cNvPicPr>
            <a:picLocks noChangeAspect="1"/>
          </p:cNvPicPr>
          <p:nvPr/>
        </p:nvPicPr>
        <p:blipFill>
          <a:blip r:embed="rId3"/>
          <a:stretch>
            <a:fillRect/>
          </a:stretch>
        </p:blipFill>
        <p:spPr>
          <a:xfrm>
            <a:off x="-124899" y="0"/>
            <a:ext cx="12693314" cy="7178811"/>
          </a:xfrm>
          <a:prstGeom prst="rect">
            <a:avLst/>
          </a:prstGeom>
        </p:spPr>
      </p:pic>
      <p:sp>
        <p:nvSpPr>
          <p:cNvPr id="2" name="Titre 1">
            <a:extLst>
              <a:ext uri="{FF2B5EF4-FFF2-40B4-BE49-F238E27FC236}">
                <a16:creationId xmlns:a16="http://schemas.microsoft.com/office/drawing/2014/main" id="{6291F506-E3B9-0449-8CB3-6CB57F5D354B}"/>
              </a:ext>
            </a:extLst>
          </p:cNvPr>
          <p:cNvSpPr>
            <a:spLocks noGrp="1"/>
          </p:cNvSpPr>
          <p:nvPr>
            <p:ph type="title"/>
          </p:nvPr>
        </p:nvSpPr>
        <p:spPr>
          <a:xfrm>
            <a:off x="878840" y="1947862"/>
            <a:ext cx="5532120" cy="1325563"/>
          </a:xfrm>
        </p:spPr>
        <p:txBody>
          <a:bodyPr>
            <a:normAutofit/>
          </a:bodyPr>
          <a:lstStyle/>
          <a:p>
            <a:r>
              <a:rPr lang="fr-FR"/>
              <a:t>Gouvernance</a:t>
            </a:r>
          </a:p>
        </p:txBody>
      </p:sp>
      <p:pic>
        <p:nvPicPr>
          <p:cNvPr id="4" name="Image 3">
            <a:extLst>
              <a:ext uri="{FF2B5EF4-FFF2-40B4-BE49-F238E27FC236}">
                <a16:creationId xmlns:a16="http://schemas.microsoft.com/office/drawing/2014/main" id="{0D9D1161-8FA2-F69B-C7C4-6B56651B9383}"/>
              </a:ext>
            </a:extLst>
          </p:cNvPr>
          <p:cNvPicPr>
            <a:picLocks noChangeAspect="1"/>
          </p:cNvPicPr>
          <p:nvPr/>
        </p:nvPicPr>
        <p:blipFill>
          <a:blip r:embed="rId4"/>
          <a:srcRect t="56000" b="25778"/>
          <a:stretch>
            <a:fillRect/>
          </a:stretch>
        </p:blipFill>
        <p:spPr>
          <a:xfrm flipH="1">
            <a:off x="494436" y="5120514"/>
            <a:ext cx="5273532" cy="1325563"/>
          </a:xfrm>
          <a:prstGeom prst="rect">
            <a:avLst/>
          </a:prstGeom>
        </p:spPr>
      </p:pic>
    </p:spTree>
    <p:extLst>
      <p:ext uri="{BB962C8B-B14F-4D97-AF65-F5344CB8AC3E}">
        <p14:creationId xmlns:p14="http://schemas.microsoft.com/office/powerpoint/2010/main" val="390354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B35B2D1-A435-324E-7C56-C6930A34170B}"/>
              </a:ext>
            </a:extLst>
          </p:cNvPr>
          <p:cNvSpPr txBox="1">
            <a:spLocks/>
          </p:cNvSpPr>
          <p:nvPr/>
        </p:nvSpPr>
        <p:spPr>
          <a:xfrm>
            <a:off x="838199" y="1825624"/>
            <a:ext cx="10862733" cy="4303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a:t>Quel binôme « </a:t>
            </a:r>
            <a:r>
              <a:rPr lang="fr-FR" sz="1800" err="1"/>
              <a:t>élu·e</a:t>
            </a:r>
            <a:r>
              <a:rPr lang="fr-FR" sz="1800"/>
              <a:t> – </a:t>
            </a:r>
            <a:r>
              <a:rPr lang="fr-FR" sz="1800" err="1"/>
              <a:t>technicien·ne</a:t>
            </a:r>
            <a:r>
              <a:rPr lang="fr-FR" sz="1800"/>
              <a:t> » portera le projet ? </a:t>
            </a:r>
            <a:r>
              <a:rPr lang="fr-FR" sz="1800" err="1"/>
              <a:t>Quel·les</a:t>
            </a:r>
            <a:r>
              <a:rPr lang="fr-FR" sz="1800"/>
              <a:t> autres services ou directions seront </a:t>
            </a:r>
            <a:r>
              <a:rPr lang="fr-FR" sz="1800" err="1"/>
              <a:t>impliqué·es</a:t>
            </a:r>
            <a:r>
              <a:rPr lang="fr-FR" sz="1800"/>
              <a:t> ? </a:t>
            </a:r>
          </a:p>
          <a:p>
            <a:r>
              <a:rPr lang="fr-FR" sz="1600">
                <a:solidFill>
                  <a:schemeClr val="tx1"/>
                </a:solidFill>
                <a:latin typeface="Marianne Light" panose="02000000000000000000" pitchFamily="2" charset="0"/>
              </a:rPr>
              <a:t>Texte</a:t>
            </a:r>
          </a:p>
          <a:p>
            <a:pPr marL="285750" indent="-285750">
              <a:buFont typeface="Arial" panose="020B0604020202020204" pitchFamily="34" charset="0"/>
              <a:buChar char="•"/>
            </a:pPr>
            <a:endParaRPr lang="fr-FR" sz="1600">
              <a:solidFill>
                <a:schemeClr val="tx1"/>
              </a:solidFill>
              <a:latin typeface="Marianne Light" panose="02000000000000000000" pitchFamily="2" charset="0"/>
            </a:endParaRPr>
          </a:p>
          <a:p>
            <a:pPr marL="285750" indent="-285750">
              <a:buFont typeface="Arial" panose="020B0604020202020204" pitchFamily="34" charset="0"/>
              <a:buChar char="•"/>
            </a:pPr>
            <a:endParaRPr lang="fr-FR" sz="1600">
              <a:solidFill>
                <a:schemeClr val="tx1"/>
              </a:solidFill>
              <a:latin typeface="Marianne Light" panose="02000000000000000000" pitchFamily="2" charset="0"/>
            </a:endParaRPr>
          </a:p>
          <a:p>
            <a:pPr marL="285750" indent="-285750">
              <a:buFont typeface="Arial" panose="020B0604020202020204" pitchFamily="34" charset="0"/>
              <a:buChar char="•"/>
            </a:pPr>
            <a:endParaRPr lang="fr-FR" sz="1600">
              <a:solidFill>
                <a:schemeClr val="tx1"/>
              </a:solidFill>
              <a:latin typeface="Marianne Light" panose="02000000000000000000" pitchFamily="2" charset="0"/>
            </a:endParaRPr>
          </a:p>
        </p:txBody>
      </p:sp>
      <p:sp>
        <p:nvSpPr>
          <p:cNvPr id="3" name="Titre 2">
            <a:extLst>
              <a:ext uri="{FF2B5EF4-FFF2-40B4-BE49-F238E27FC236}">
                <a16:creationId xmlns:a16="http://schemas.microsoft.com/office/drawing/2014/main" id="{4E01FDC5-E740-F6C2-F335-E48F56DA809B}"/>
              </a:ext>
            </a:extLst>
          </p:cNvPr>
          <p:cNvSpPr txBox="1">
            <a:spLocks/>
          </p:cNvSpPr>
          <p:nvPr/>
        </p:nvSpPr>
        <p:spPr>
          <a:xfrm>
            <a:off x="838200" y="365125"/>
            <a:ext cx="10957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DAE8A"/>
                </a:solidFill>
                <a:latin typeface="SuperGroteskA" panose="02000506060000020003" pitchFamily="2" charset="77"/>
                <a:ea typeface="+mj-ea"/>
                <a:cs typeface="+mj-cs"/>
              </a:defRPr>
            </a:lvl1pPr>
          </a:lstStyle>
          <a:p>
            <a:r>
              <a:rPr lang="fr-FR"/>
              <a:t>2.1 - Portage du projet et mobilisation interne</a:t>
            </a:r>
          </a:p>
        </p:txBody>
      </p:sp>
      <p:pic>
        <p:nvPicPr>
          <p:cNvPr id="5" name="Image 4">
            <a:extLst>
              <a:ext uri="{FF2B5EF4-FFF2-40B4-BE49-F238E27FC236}">
                <a16:creationId xmlns:a16="http://schemas.microsoft.com/office/drawing/2014/main" id="{8271207E-0B2A-7F06-00DF-1C906E322287}"/>
              </a:ext>
            </a:extLst>
          </p:cNvPr>
          <p:cNvPicPr>
            <a:picLocks noChangeAspect="1"/>
          </p:cNvPicPr>
          <p:nvPr/>
        </p:nvPicPr>
        <p:blipFill>
          <a:blip r:embed="rId3"/>
          <a:stretch>
            <a:fillRect/>
          </a:stretch>
        </p:blipFill>
        <p:spPr>
          <a:xfrm>
            <a:off x="4102136" y="6028622"/>
            <a:ext cx="336062" cy="533400"/>
          </a:xfrm>
          <a:prstGeom prst="rect">
            <a:avLst/>
          </a:prstGeom>
        </p:spPr>
      </p:pic>
    </p:spTree>
    <p:extLst>
      <p:ext uri="{BB962C8B-B14F-4D97-AF65-F5344CB8AC3E}">
        <p14:creationId xmlns:p14="http://schemas.microsoft.com/office/powerpoint/2010/main" val="135468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9D50-BF6C-739F-E321-B6C43744A6D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BAD78D7-2EFE-DE0C-7C96-D66A8E0FF2C4}"/>
              </a:ext>
            </a:extLst>
          </p:cNvPr>
          <p:cNvSpPr txBox="1">
            <a:spLocks/>
          </p:cNvSpPr>
          <p:nvPr/>
        </p:nvSpPr>
        <p:spPr>
          <a:xfrm>
            <a:off x="612649" y="1825624"/>
            <a:ext cx="11228832" cy="4303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a:t>Quels partenaires externes seront associés au projet ? Ont-ils déjà confirmé leur participation ? Quel rôle auront-ils ? </a:t>
            </a:r>
          </a:p>
          <a:p>
            <a:endParaRPr lang="fr-FR"/>
          </a:p>
          <a:p>
            <a:pPr marL="285750" indent="-285750">
              <a:buFont typeface="Arial" panose="020B0604020202020204" pitchFamily="34" charset="0"/>
              <a:buChar char="•"/>
            </a:pPr>
            <a:r>
              <a:rPr lang="fr-FR" sz="1600">
                <a:solidFill>
                  <a:schemeClr val="tx1"/>
                </a:solidFill>
                <a:latin typeface="Marianne Light" panose="02000000000000000000" pitchFamily="2" charset="0"/>
              </a:rPr>
              <a:t>Texte</a:t>
            </a:r>
            <a:endParaRPr lang="fr-FR" sz="1800">
              <a:solidFill>
                <a:schemeClr val="tx1"/>
              </a:solidFill>
              <a:latin typeface="Marianne Light" panose="02000000000000000000" pitchFamily="2" charset="0"/>
            </a:endParaRPr>
          </a:p>
          <a:p>
            <a:endParaRPr lang="fr-FR"/>
          </a:p>
        </p:txBody>
      </p:sp>
      <p:sp>
        <p:nvSpPr>
          <p:cNvPr id="3" name="Titre 2">
            <a:extLst>
              <a:ext uri="{FF2B5EF4-FFF2-40B4-BE49-F238E27FC236}">
                <a16:creationId xmlns:a16="http://schemas.microsoft.com/office/drawing/2014/main" id="{1A09DC55-2244-850E-CC56-65A09CD7F16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DAE8A"/>
                </a:solidFill>
                <a:latin typeface="SuperGroteskA" panose="02000506060000020003" pitchFamily="2" charset="77"/>
                <a:ea typeface="+mj-ea"/>
                <a:cs typeface="+mj-cs"/>
              </a:defRPr>
            </a:lvl1pPr>
          </a:lstStyle>
          <a:p>
            <a:r>
              <a:rPr lang="fr-FR"/>
              <a:t>2.2 – Partenariat externe</a:t>
            </a:r>
          </a:p>
        </p:txBody>
      </p:sp>
      <p:pic>
        <p:nvPicPr>
          <p:cNvPr id="5" name="Image 4">
            <a:extLst>
              <a:ext uri="{FF2B5EF4-FFF2-40B4-BE49-F238E27FC236}">
                <a16:creationId xmlns:a16="http://schemas.microsoft.com/office/drawing/2014/main" id="{CC90E9AA-56EF-4281-B330-B609B5140108}"/>
              </a:ext>
            </a:extLst>
          </p:cNvPr>
          <p:cNvPicPr>
            <a:picLocks noChangeAspect="1"/>
          </p:cNvPicPr>
          <p:nvPr/>
        </p:nvPicPr>
        <p:blipFill>
          <a:blip r:embed="rId3"/>
          <a:stretch>
            <a:fillRect/>
          </a:stretch>
        </p:blipFill>
        <p:spPr>
          <a:xfrm>
            <a:off x="4102136" y="6028622"/>
            <a:ext cx="336062" cy="533400"/>
          </a:xfrm>
          <a:prstGeom prst="rect">
            <a:avLst/>
          </a:prstGeom>
        </p:spPr>
      </p:pic>
    </p:spTree>
    <p:extLst>
      <p:ext uri="{BB962C8B-B14F-4D97-AF65-F5344CB8AC3E}">
        <p14:creationId xmlns:p14="http://schemas.microsoft.com/office/powerpoint/2010/main" val="316467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5769-5E23-47BB-E39D-3F69B917675A}"/>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AF031090-69D5-4CAF-BCC3-312B5660DBBC}"/>
              </a:ext>
            </a:extLst>
          </p:cNvPr>
          <p:cNvPicPr>
            <a:picLocks noChangeAspect="1"/>
          </p:cNvPicPr>
          <p:nvPr/>
        </p:nvPicPr>
        <p:blipFill>
          <a:blip r:embed="rId3"/>
          <a:stretch>
            <a:fillRect/>
          </a:stretch>
        </p:blipFill>
        <p:spPr>
          <a:xfrm>
            <a:off x="-124899" y="0"/>
            <a:ext cx="12693314" cy="7178811"/>
          </a:xfrm>
          <a:prstGeom prst="rect">
            <a:avLst/>
          </a:prstGeom>
        </p:spPr>
      </p:pic>
      <p:sp>
        <p:nvSpPr>
          <p:cNvPr id="2" name="Titre 1">
            <a:extLst>
              <a:ext uri="{FF2B5EF4-FFF2-40B4-BE49-F238E27FC236}">
                <a16:creationId xmlns:a16="http://schemas.microsoft.com/office/drawing/2014/main" id="{45238816-FEFB-B951-57FF-5DFF95A412D9}"/>
              </a:ext>
            </a:extLst>
          </p:cNvPr>
          <p:cNvSpPr>
            <a:spLocks noGrp="1"/>
          </p:cNvSpPr>
          <p:nvPr>
            <p:ph type="title"/>
          </p:nvPr>
        </p:nvSpPr>
        <p:spPr>
          <a:xfrm>
            <a:off x="909320" y="2103437"/>
            <a:ext cx="5471160" cy="1325563"/>
          </a:xfrm>
        </p:spPr>
        <p:txBody>
          <a:bodyPr>
            <a:noAutofit/>
          </a:bodyPr>
          <a:lstStyle/>
          <a:p>
            <a:r>
              <a:rPr lang="fr-FR"/>
              <a:t>Vision des enjeux du territoire</a:t>
            </a:r>
            <a:endParaRPr lang="fr-FR" i="1"/>
          </a:p>
        </p:txBody>
      </p:sp>
      <p:pic>
        <p:nvPicPr>
          <p:cNvPr id="5" name="Image 4">
            <a:extLst>
              <a:ext uri="{FF2B5EF4-FFF2-40B4-BE49-F238E27FC236}">
                <a16:creationId xmlns:a16="http://schemas.microsoft.com/office/drawing/2014/main" id="{A0026CDE-0BF5-409E-8968-CBC93082875A}"/>
              </a:ext>
            </a:extLst>
          </p:cNvPr>
          <p:cNvPicPr>
            <a:picLocks noChangeAspect="1"/>
          </p:cNvPicPr>
          <p:nvPr/>
        </p:nvPicPr>
        <p:blipFill>
          <a:blip r:embed="rId4"/>
          <a:srcRect l="50184" t="16772" r="32147" b="66132"/>
          <a:stretch>
            <a:fillRect/>
          </a:stretch>
        </p:blipFill>
        <p:spPr>
          <a:xfrm>
            <a:off x="5339958" y="4907073"/>
            <a:ext cx="1040522" cy="1250728"/>
          </a:xfrm>
          <a:prstGeom prst="rect">
            <a:avLst/>
          </a:prstGeom>
        </p:spPr>
      </p:pic>
    </p:spTree>
    <p:extLst>
      <p:ext uri="{BB962C8B-B14F-4D97-AF65-F5344CB8AC3E}">
        <p14:creationId xmlns:p14="http://schemas.microsoft.com/office/powerpoint/2010/main" val="319285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816E-A1CE-EC18-54D2-0CC40A3D74A0}"/>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3C17FAE-3C26-50EE-12F5-ACF28FC641B2}"/>
              </a:ext>
            </a:extLst>
          </p:cNvPr>
          <p:cNvSpPr txBox="1">
            <a:spLocks/>
          </p:cNvSpPr>
          <p:nvPr/>
        </p:nvSpPr>
        <p:spPr>
          <a:xfrm>
            <a:off x="838200" y="1553481"/>
            <a:ext cx="10253870" cy="430365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a:latin typeface="SuperGroteskA"/>
              </a:rPr>
              <a:t>Description ou illustration du territoire </a:t>
            </a:r>
          </a:p>
          <a:p>
            <a:r>
              <a:rPr lang="fr-FR" sz="2000">
                <a:solidFill>
                  <a:schemeClr val="tx1"/>
                </a:solidFill>
                <a:latin typeface="SuperGroteskA"/>
              </a:rPr>
              <a:t>Texte</a:t>
            </a:r>
          </a:p>
          <a:p>
            <a:endParaRPr lang="fr-FR" sz="2000">
              <a:latin typeface="SuperGroteskA"/>
            </a:endParaRPr>
          </a:p>
          <a:p>
            <a:endParaRPr lang="fr-FR" sz="2000">
              <a:latin typeface="SuperGroteskA"/>
            </a:endParaRPr>
          </a:p>
          <a:p>
            <a:endParaRPr lang="fr-FR" sz="2000">
              <a:latin typeface="SuperGroteskA"/>
            </a:endParaRPr>
          </a:p>
          <a:p>
            <a:endParaRPr lang="fr-FR" sz="2000">
              <a:latin typeface="SuperGroteskA"/>
            </a:endParaRPr>
          </a:p>
          <a:p>
            <a:r>
              <a:rPr lang="fr-FR" sz="2000">
                <a:latin typeface="SuperGroteskA"/>
              </a:rPr>
              <a:t>Le contexte local présente-t-il des spécificités à mentionner ? </a:t>
            </a:r>
            <a:r>
              <a:rPr lang="fr-FR" sz="2000" i="1">
                <a:latin typeface="SuperGroteskA"/>
              </a:rPr>
              <a:t>Par exemple un SCoT orienté santé, un CLS (Contrat Local de Santé), un PCAET porteur, un GIEC local, un réseau « One </a:t>
            </a:r>
            <a:r>
              <a:rPr lang="fr-FR" sz="2000" i="1" err="1">
                <a:latin typeface="SuperGroteskA"/>
              </a:rPr>
              <a:t>Health</a:t>
            </a:r>
            <a:r>
              <a:rPr lang="fr-FR" sz="2000" i="1">
                <a:latin typeface="SuperGroteskA"/>
              </a:rPr>
              <a:t> »...</a:t>
            </a:r>
          </a:p>
          <a:p>
            <a:r>
              <a:rPr lang="fr-FR" sz="2000">
                <a:latin typeface="SuperGroteskA"/>
              </a:rPr>
              <a:t>D’autres projets d’Urbanisme Favorable à la Santé ont-ils déjà été menés sur le territoire ? </a:t>
            </a:r>
          </a:p>
          <a:p>
            <a:endParaRPr lang="fr-FR" sz="2000">
              <a:solidFill>
                <a:schemeClr val="tx1"/>
              </a:solidFill>
              <a:latin typeface="SuperGroteskA"/>
            </a:endParaRPr>
          </a:p>
          <a:p>
            <a:endParaRPr lang="fr-FR" sz="2000">
              <a:solidFill>
                <a:schemeClr val="tx1"/>
              </a:solidFill>
            </a:endParaRPr>
          </a:p>
        </p:txBody>
      </p:sp>
      <p:sp>
        <p:nvSpPr>
          <p:cNvPr id="3" name="Titre 2">
            <a:extLst>
              <a:ext uri="{FF2B5EF4-FFF2-40B4-BE49-F238E27FC236}">
                <a16:creationId xmlns:a16="http://schemas.microsoft.com/office/drawing/2014/main" id="{B888CA64-3E62-7707-ACBE-A81511A39466}"/>
              </a:ext>
            </a:extLst>
          </p:cNvPr>
          <p:cNvSpPr txBox="1">
            <a:spLocks/>
          </p:cNvSpPr>
          <p:nvPr/>
        </p:nvSpPr>
        <p:spPr>
          <a:xfrm>
            <a:off x="838200" y="227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DAE8A"/>
                </a:solidFill>
                <a:latin typeface="SuperGroteskA" panose="02000506060000020003" pitchFamily="2" charset="77"/>
                <a:ea typeface="+mj-ea"/>
                <a:cs typeface="+mj-cs"/>
              </a:defRPr>
            </a:lvl1pPr>
          </a:lstStyle>
          <a:p>
            <a:r>
              <a:rPr lang="fr-FR">
                <a:latin typeface="SuperGroteskA"/>
              </a:rPr>
              <a:t>3.1 - Contexte territorial </a:t>
            </a:r>
            <a:r>
              <a:rPr lang="fr-FR" sz="2400">
                <a:latin typeface="SuperGroteskA"/>
              </a:rPr>
              <a:t>(2 diapos max)</a:t>
            </a:r>
            <a:endParaRPr lang="fr-FR"/>
          </a:p>
        </p:txBody>
      </p:sp>
      <p:pic>
        <p:nvPicPr>
          <p:cNvPr id="6" name="Image 5">
            <a:extLst>
              <a:ext uri="{FF2B5EF4-FFF2-40B4-BE49-F238E27FC236}">
                <a16:creationId xmlns:a16="http://schemas.microsoft.com/office/drawing/2014/main" id="{60297EC5-8905-AC36-81A7-FFF9C64573DF}"/>
              </a:ext>
            </a:extLst>
          </p:cNvPr>
          <p:cNvPicPr>
            <a:picLocks noChangeAspect="1"/>
          </p:cNvPicPr>
          <p:nvPr/>
        </p:nvPicPr>
        <p:blipFill>
          <a:blip r:embed="rId3"/>
          <a:stretch>
            <a:fillRect/>
          </a:stretch>
        </p:blipFill>
        <p:spPr>
          <a:xfrm>
            <a:off x="5950971" y="6033067"/>
            <a:ext cx="336062" cy="533400"/>
          </a:xfrm>
          <a:prstGeom prst="rect">
            <a:avLst/>
          </a:prstGeom>
        </p:spPr>
      </p:pic>
    </p:spTree>
    <p:extLst>
      <p:ext uri="{BB962C8B-B14F-4D97-AF65-F5344CB8AC3E}">
        <p14:creationId xmlns:p14="http://schemas.microsoft.com/office/powerpoint/2010/main" val="175220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5D490-B8BD-05B1-0FFB-9A1C921979F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CDD4B58-1D20-9C04-F531-F62132D912B8}"/>
              </a:ext>
            </a:extLst>
          </p:cNvPr>
          <p:cNvSpPr txBox="1">
            <a:spLocks/>
          </p:cNvSpPr>
          <p:nvPr/>
        </p:nvSpPr>
        <p:spPr>
          <a:xfrm>
            <a:off x="435429" y="1509938"/>
            <a:ext cx="11538383" cy="430365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atin typeface="SuperGroteskA"/>
              </a:rPr>
              <a:t>Quels sont vos enjeux locaux spécifiques en matière de santé,  d’environnement, ou de climat ? </a:t>
            </a:r>
          </a:p>
          <a:p>
            <a:r>
              <a:rPr lang="fr-FR" sz="1800" i="1">
                <a:latin typeface="SuperGroteskA"/>
              </a:rPr>
              <a:t>Exemples d'enjeux socio-sanitaire : vieillissement de la population, sédentarité, faible autonomie des enfants, manque de lien social...</a:t>
            </a:r>
          </a:p>
          <a:p>
            <a:r>
              <a:rPr lang="fr-FR" sz="1800" i="1">
                <a:latin typeface="SuperGroteskA"/>
              </a:rPr>
              <a:t>Exemples d'enjeux environnementaux et climatiques : surchauffe urbaine, pollution (bruit, air, sols), risque inondation, dépendance à l’automobile...</a:t>
            </a:r>
          </a:p>
        </p:txBody>
      </p:sp>
      <p:sp>
        <p:nvSpPr>
          <p:cNvPr id="3" name="Titre 2">
            <a:extLst>
              <a:ext uri="{FF2B5EF4-FFF2-40B4-BE49-F238E27FC236}">
                <a16:creationId xmlns:a16="http://schemas.microsoft.com/office/drawing/2014/main" id="{F29A2C95-A526-B153-62AE-3D479D39CDE4}"/>
              </a:ext>
            </a:extLst>
          </p:cNvPr>
          <p:cNvSpPr txBox="1">
            <a:spLocks/>
          </p:cNvSpPr>
          <p:nvPr/>
        </p:nvSpPr>
        <p:spPr>
          <a:xfrm>
            <a:off x="435429" y="1909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DAE8A"/>
                </a:solidFill>
                <a:latin typeface="SuperGroteskA" panose="02000506060000020003" pitchFamily="2" charset="77"/>
                <a:ea typeface="+mj-ea"/>
                <a:cs typeface="+mj-cs"/>
              </a:defRPr>
            </a:lvl1pPr>
          </a:lstStyle>
          <a:p>
            <a:r>
              <a:rPr lang="fr-FR">
                <a:latin typeface="SuperGroteskA"/>
              </a:rPr>
              <a:t>3.2 - Enjeux du territoire </a:t>
            </a:r>
            <a:r>
              <a:rPr lang="fr-FR" sz="2400">
                <a:latin typeface="SuperGroteskA"/>
              </a:rPr>
              <a:t>(2 diapos max)</a:t>
            </a:r>
            <a:endParaRPr lang="fr-FR">
              <a:latin typeface="SuperGroteskA"/>
            </a:endParaRPr>
          </a:p>
        </p:txBody>
      </p:sp>
      <p:sp>
        <p:nvSpPr>
          <p:cNvPr id="5" name="ZoneTexte 4">
            <a:extLst>
              <a:ext uri="{FF2B5EF4-FFF2-40B4-BE49-F238E27FC236}">
                <a16:creationId xmlns:a16="http://schemas.microsoft.com/office/drawing/2014/main" id="{FA77E466-CF4D-3197-00D6-A971AEC41B6A}"/>
              </a:ext>
            </a:extLst>
          </p:cNvPr>
          <p:cNvSpPr txBox="1"/>
          <p:nvPr/>
        </p:nvSpPr>
        <p:spPr>
          <a:xfrm>
            <a:off x="257331" y="5615551"/>
            <a:ext cx="11677338" cy="307777"/>
          </a:xfrm>
          <a:prstGeom prst="rect">
            <a:avLst/>
          </a:prstGeom>
          <a:noFill/>
        </p:spPr>
        <p:txBody>
          <a:bodyPr wrap="square">
            <a:spAutoFit/>
          </a:bodyPr>
          <a:lstStyle/>
          <a:p>
            <a:pPr>
              <a:buNone/>
            </a:pPr>
            <a:r>
              <a:rPr lang="fr-FR" sz="1400" i="1">
                <a:effectLst/>
                <a:latin typeface="Arial" panose="020B0604020202020204" pitchFamily="34" charset="0"/>
                <a:ea typeface="Aptos" panose="020B0004020202020204" pitchFamily="34" charset="0"/>
                <a:cs typeface="Aptos" panose="020B0004020202020204" pitchFamily="34" charset="0"/>
              </a:rPr>
              <a:t>NB : </a:t>
            </a:r>
            <a:r>
              <a:rPr lang="fr-FR" sz="1400" i="1">
                <a:latin typeface="Arial" panose="020B0604020202020204" pitchFamily="34" charset="0"/>
                <a:ea typeface="Aptos" panose="020B0004020202020204" pitchFamily="34" charset="0"/>
                <a:cs typeface="Aptos" panose="020B0004020202020204" pitchFamily="34" charset="0"/>
              </a:rPr>
              <a:t>En </a:t>
            </a:r>
            <a:r>
              <a:rPr lang="fr-FR" sz="1400" i="1">
                <a:effectLst/>
                <a:latin typeface="Arial" panose="020B0604020202020204" pitchFamily="34" charset="0"/>
                <a:ea typeface="Aptos" panose="020B0004020202020204" pitchFamily="34" charset="0"/>
                <a:cs typeface="Aptos" panose="020B0004020202020204" pitchFamily="34" charset="0"/>
              </a:rPr>
              <a:t>Occitanie, </a:t>
            </a:r>
            <a:r>
              <a:rPr lang="fr-FR" sz="1400" i="1">
                <a:latin typeface="Arial" panose="020B0604020202020204" pitchFamily="34" charset="0"/>
                <a:ea typeface="Aptos" panose="020B0004020202020204" pitchFamily="34" charset="0"/>
                <a:cs typeface="Aptos" panose="020B0004020202020204" pitchFamily="34" charset="0"/>
              </a:rPr>
              <a:t>d</a:t>
            </a:r>
            <a:r>
              <a:rPr lang="fr-FR" sz="1400" i="1">
                <a:effectLst/>
                <a:latin typeface="Arial" panose="020B0604020202020204" pitchFamily="34" charset="0"/>
                <a:ea typeface="Aptos" panose="020B0004020202020204" pitchFamily="34" charset="0"/>
                <a:cs typeface="Aptos" panose="020B0004020202020204" pitchFamily="34" charset="0"/>
              </a:rPr>
              <a:t>es projets intégrant de façon ambitieuse les enjeux d’adaptation au changement climatique sont particulièrement attendus</a:t>
            </a:r>
            <a:endParaRPr lang="fr-FR" sz="2000" i="1">
              <a:effectLst/>
              <a:latin typeface="Aptos" panose="020B0004020202020204" pitchFamily="34" charset="0"/>
              <a:ea typeface="Aptos" panose="020B0004020202020204" pitchFamily="34" charset="0"/>
              <a:cs typeface="Aptos" panose="020B0004020202020204" pitchFamily="34" charset="0"/>
            </a:endParaRPr>
          </a:p>
        </p:txBody>
      </p:sp>
      <p:pic>
        <p:nvPicPr>
          <p:cNvPr id="7" name="Image 6">
            <a:extLst>
              <a:ext uri="{FF2B5EF4-FFF2-40B4-BE49-F238E27FC236}">
                <a16:creationId xmlns:a16="http://schemas.microsoft.com/office/drawing/2014/main" id="{3EC2ABA5-0B34-C111-C439-E27DB0982B57}"/>
              </a:ext>
            </a:extLst>
          </p:cNvPr>
          <p:cNvPicPr>
            <a:picLocks noChangeAspect="1"/>
          </p:cNvPicPr>
          <p:nvPr/>
        </p:nvPicPr>
        <p:blipFill>
          <a:blip r:embed="rId3"/>
          <a:stretch>
            <a:fillRect/>
          </a:stretch>
        </p:blipFill>
        <p:spPr>
          <a:xfrm>
            <a:off x="5950971" y="6033067"/>
            <a:ext cx="336062" cy="533400"/>
          </a:xfrm>
          <a:prstGeom prst="rect">
            <a:avLst/>
          </a:prstGeom>
        </p:spPr>
      </p:pic>
    </p:spTree>
    <p:extLst>
      <p:ext uri="{BB962C8B-B14F-4D97-AF65-F5344CB8AC3E}">
        <p14:creationId xmlns:p14="http://schemas.microsoft.com/office/powerpoint/2010/main" val="134933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4FDF2-42A3-3840-62E3-9477D1BBF6FF}"/>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DADBF686-21CE-F3A6-9458-E9B0A0A96CC5}"/>
              </a:ext>
            </a:extLst>
          </p:cNvPr>
          <p:cNvPicPr>
            <a:picLocks noChangeAspect="1"/>
          </p:cNvPicPr>
          <p:nvPr/>
        </p:nvPicPr>
        <p:blipFill>
          <a:blip r:embed="rId3"/>
          <a:stretch>
            <a:fillRect/>
          </a:stretch>
        </p:blipFill>
        <p:spPr>
          <a:xfrm>
            <a:off x="-124899" y="0"/>
            <a:ext cx="12693314" cy="7178811"/>
          </a:xfrm>
          <a:prstGeom prst="rect">
            <a:avLst/>
          </a:prstGeom>
        </p:spPr>
      </p:pic>
      <p:sp>
        <p:nvSpPr>
          <p:cNvPr id="2" name="Titre 1">
            <a:extLst>
              <a:ext uri="{FF2B5EF4-FFF2-40B4-BE49-F238E27FC236}">
                <a16:creationId xmlns:a16="http://schemas.microsoft.com/office/drawing/2014/main" id="{96B44B37-A621-55FD-EB28-7E7D8B6A18B2}"/>
              </a:ext>
            </a:extLst>
          </p:cNvPr>
          <p:cNvSpPr>
            <a:spLocks noGrp="1"/>
          </p:cNvSpPr>
          <p:nvPr>
            <p:ph type="title"/>
          </p:nvPr>
        </p:nvSpPr>
        <p:spPr>
          <a:xfrm>
            <a:off x="909320" y="2103437"/>
            <a:ext cx="5471160" cy="1325563"/>
          </a:xfrm>
        </p:spPr>
        <p:txBody>
          <a:bodyPr>
            <a:noAutofit/>
          </a:bodyPr>
          <a:lstStyle/>
          <a:p>
            <a:r>
              <a:rPr lang="fr-FR"/>
              <a:t>Evaluation</a:t>
            </a:r>
          </a:p>
        </p:txBody>
      </p:sp>
      <p:pic>
        <p:nvPicPr>
          <p:cNvPr id="5" name="Image 4">
            <a:extLst>
              <a:ext uri="{FF2B5EF4-FFF2-40B4-BE49-F238E27FC236}">
                <a16:creationId xmlns:a16="http://schemas.microsoft.com/office/drawing/2014/main" id="{A7CAC569-516C-DED1-4AEE-A6640419A2C0}"/>
              </a:ext>
            </a:extLst>
          </p:cNvPr>
          <p:cNvPicPr>
            <a:picLocks noChangeAspect="1"/>
          </p:cNvPicPr>
          <p:nvPr/>
        </p:nvPicPr>
        <p:blipFill>
          <a:blip r:embed="rId4"/>
          <a:srcRect l="3501" t="75237" r="69930" b="1012"/>
          <a:stretch>
            <a:fillRect/>
          </a:stretch>
        </p:blipFill>
        <p:spPr>
          <a:xfrm>
            <a:off x="6380480" y="4328160"/>
            <a:ext cx="1463815" cy="1625599"/>
          </a:xfrm>
          <a:prstGeom prst="rect">
            <a:avLst/>
          </a:prstGeom>
        </p:spPr>
      </p:pic>
    </p:spTree>
    <p:extLst>
      <p:ext uri="{BB962C8B-B14F-4D97-AF65-F5344CB8AC3E}">
        <p14:creationId xmlns:p14="http://schemas.microsoft.com/office/powerpoint/2010/main" val="362112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DED9F-307F-B749-BD08-C6B06466360C}"/>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E4E7066-A63B-B570-9E32-F6B8B6665E3F}"/>
              </a:ext>
            </a:extLst>
          </p:cNvPr>
          <p:cNvSpPr txBox="1">
            <a:spLocks/>
          </p:cNvSpPr>
          <p:nvPr/>
        </p:nvSpPr>
        <p:spPr>
          <a:xfrm>
            <a:off x="170688" y="871664"/>
            <a:ext cx="11850624" cy="51146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a:p>
          <a:p>
            <a:r>
              <a:rPr lang="fr-FR" sz="2500"/>
              <a:t>Une fois le projet réalisé, qu’est-ce qui vous permettra de dire que le projet est réussi ?</a:t>
            </a:r>
          </a:p>
          <a:p>
            <a:r>
              <a:rPr lang="fr-FR" sz="2500"/>
              <a:t>Quels résultats ou impacts aimeriez-vous pouvoir évaluer à la fin de votre projet ?</a:t>
            </a:r>
          </a:p>
          <a:p>
            <a:r>
              <a:rPr lang="fr-FR" sz="2500"/>
              <a:t>Avez-vous déjà identifié des indicateurs de suivi (sur la santé ou la transition écologique) ?</a:t>
            </a:r>
          </a:p>
          <a:p>
            <a:endParaRPr lang="fr-FR" sz="2500">
              <a:solidFill>
                <a:schemeClr val="tx1"/>
              </a:solidFill>
              <a:latin typeface="Marianne Light" panose="02000000000000000000" pitchFamily="2" charset="0"/>
            </a:endParaRPr>
          </a:p>
          <a:p>
            <a:r>
              <a:rPr lang="fr-FR" sz="1600">
                <a:solidFill>
                  <a:schemeClr val="tx1"/>
                </a:solidFill>
                <a:latin typeface="Marianne Light" panose="02000000000000000000" pitchFamily="2" charset="0"/>
              </a:rPr>
              <a:t>Texte</a:t>
            </a:r>
            <a:endParaRPr lang="fr-FR" sz="1100">
              <a:solidFill>
                <a:schemeClr val="tx1"/>
              </a:solidFill>
              <a:latin typeface="Marianne Light" panose="02000000000000000000" pitchFamily="2" charset="0"/>
            </a:endParaRPr>
          </a:p>
          <a:p>
            <a:endParaRPr lang="fr-FR" sz="1200">
              <a:solidFill>
                <a:schemeClr val="tx1"/>
              </a:solidFill>
              <a:latin typeface="Marianne Light" panose="02000000000000000000" pitchFamily="2" charset="0"/>
            </a:endParaRPr>
          </a:p>
        </p:txBody>
      </p:sp>
      <p:sp>
        <p:nvSpPr>
          <p:cNvPr id="3" name="Titre 2">
            <a:extLst>
              <a:ext uri="{FF2B5EF4-FFF2-40B4-BE49-F238E27FC236}">
                <a16:creationId xmlns:a16="http://schemas.microsoft.com/office/drawing/2014/main" id="{DBE051D5-061C-DFAD-445B-90E403291BA5}"/>
              </a:ext>
            </a:extLst>
          </p:cNvPr>
          <p:cNvSpPr txBox="1">
            <a:spLocks/>
          </p:cNvSpPr>
          <p:nvPr/>
        </p:nvSpPr>
        <p:spPr>
          <a:xfrm>
            <a:off x="28360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DAE8A"/>
                </a:solidFill>
                <a:latin typeface="SuperGroteskA" panose="02000506060000020003" pitchFamily="2" charset="77"/>
                <a:ea typeface="+mj-ea"/>
                <a:cs typeface="+mj-cs"/>
              </a:defRPr>
            </a:lvl1pPr>
          </a:lstStyle>
          <a:p>
            <a:r>
              <a:rPr lang="fr-FR"/>
              <a:t>4.1 – Evaluation </a:t>
            </a:r>
            <a:r>
              <a:rPr lang="fr-FR" sz="2400">
                <a:latin typeface="SuperGroteskA"/>
              </a:rPr>
              <a:t>(2 diapos max)</a:t>
            </a:r>
            <a:endParaRPr lang="fr-FR"/>
          </a:p>
        </p:txBody>
      </p:sp>
      <p:pic>
        <p:nvPicPr>
          <p:cNvPr id="6" name="Image 5">
            <a:extLst>
              <a:ext uri="{FF2B5EF4-FFF2-40B4-BE49-F238E27FC236}">
                <a16:creationId xmlns:a16="http://schemas.microsoft.com/office/drawing/2014/main" id="{0AAFFAF7-D4A2-0515-76D3-E6F0CEE4960A}"/>
              </a:ext>
            </a:extLst>
          </p:cNvPr>
          <p:cNvPicPr>
            <a:picLocks noChangeAspect="1"/>
          </p:cNvPicPr>
          <p:nvPr/>
        </p:nvPicPr>
        <p:blipFill>
          <a:blip r:embed="rId3"/>
          <a:stretch>
            <a:fillRect/>
          </a:stretch>
        </p:blipFill>
        <p:spPr>
          <a:xfrm>
            <a:off x="7838227" y="6038593"/>
            <a:ext cx="336062" cy="533400"/>
          </a:xfrm>
          <a:prstGeom prst="rect">
            <a:avLst/>
          </a:prstGeom>
        </p:spPr>
      </p:pic>
    </p:spTree>
    <p:extLst>
      <p:ext uri="{BB962C8B-B14F-4D97-AF65-F5344CB8AC3E}">
        <p14:creationId xmlns:p14="http://schemas.microsoft.com/office/powerpoint/2010/main" val="316917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C728-CF6C-81CA-D215-F50C9BA1FB38}"/>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4A49551F-E7CC-BFFD-FC9B-A16CD07C12AF}"/>
              </a:ext>
            </a:extLst>
          </p:cNvPr>
          <p:cNvPicPr>
            <a:picLocks noChangeAspect="1"/>
          </p:cNvPicPr>
          <p:nvPr/>
        </p:nvPicPr>
        <p:blipFill>
          <a:blip r:embed="rId3"/>
          <a:stretch>
            <a:fillRect/>
          </a:stretch>
        </p:blipFill>
        <p:spPr>
          <a:xfrm>
            <a:off x="-124899" y="0"/>
            <a:ext cx="12693314" cy="7178811"/>
          </a:xfrm>
          <a:prstGeom prst="rect">
            <a:avLst/>
          </a:prstGeom>
        </p:spPr>
      </p:pic>
      <p:sp>
        <p:nvSpPr>
          <p:cNvPr id="2" name="Titre 1">
            <a:extLst>
              <a:ext uri="{FF2B5EF4-FFF2-40B4-BE49-F238E27FC236}">
                <a16:creationId xmlns:a16="http://schemas.microsoft.com/office/drawing/2014/main" id="{66F2915F-AF30-7D78-03CA-C33735857F90}"/>
              </a:ext>
            </a:extLst>
          </p:cNvPr>
          <p:cNvSpPr>
            <a:spLocks noGrp="1"/>
          </p:cNvSpPr>
          <p:nvPr>
            <p:ph type="title"/>
          </p:nvPr>
        </p:nvSpPr>
        <p:spPr>
          <a:xfrm>
            <a:off x="909320" y="2103437"/>
            <a:ext cx="5471160" cy="1325563"/>
          </a:xfrm>
        </p:spPr>
        <p:txBody>
          <a:bodyPr>
            <a:noAutofit/>
          </a:bodyPr>
          <a:lstStyle/>
          <a:p>
            <a:r>
              <a:rPr lang="fr-FR"/>
              <a:t>Mobilisation et engagements</a:t>
            </a:r>
            <a:endParaRPr lang="fr-FR" i="1"/>
          </a:p>
        </p:txBody>
      </p:sp>
      <p:grpSp>
        <p:nvGrpSpPr>
          <p:cNvPr id="6" name="Groupe 5">
            <a:extLst>
              <a:ext uri="{FF2B5EF4-FFF2-40B4-BE49-F238E27FC236}">
                <a16:creationId xmlns:a16="http://schemas.microsoft.com/office/drawing/2014/main" id="{A4FAE67E-8C29-3C53-2C1A-1630B97268BA}"/>
              </a:ext>
            </a:extLst>
          </p:cNvPr>
          <p:cNvGrpSpPr/>
          <p:nvPr/>
        </p:nvGrpSpPr>
        <p:grpSpPr>
          <a:xfrm>
            <a:off x="9448800" y="2372677"/>
            <a:ext cx="1167978" cy="1325563"/>
            <a:chOff x="9438640" y="2377439"/>
            <a:chExt cx="1280160" cy="1452881"/>
          </a:xfrm>
        </p:grpSpPr>
        <p:pic>
          <p:nvPicPr>
            <p:cNvPr id="5" name="Image 4">
              <a:extLst>
                <a:ext uri="{FF2B5EF4-FFF2-40B4-BE49-F238E27FC236}">
                  <a16:creationId xmlns:a16="http://schemas.microsoft.com/office/drawing/2014/main" id="{C8BDC200-8E34-3F6F-256D-F3C9B65D678A}"/>
                </a:ext>
              </a:extLst>
            </p:cNvPr>
            <p:cNvPicPr>
              <a:picLocks noChangeAspect="1"/>
            </p:cNvPicPr>
            <p:nvPr/>
          </p:nvPicPr>
          <p:blipFill>
            <a:blip r:embed="rId4"/>
            <a:srcRect l="53843" t="34119" r="34539" b="44654"/>
            <a:stretch>
              <a:fillRect/>
            </a:stretch>
          </p:blipFill>
          <p:spPr>
            <a:xfrm>
              <a:off x="9438640" y="2377439"/>
              <a:ext cx="640080" cy="1452881"/>
            </a:xfrm>
            <a:prstGeom prst="rect">
              <a:avLst/>
            </a:prstGeom>
          </p:spPr>
        </p:pic>
        <p:pic>
          <p:nvPicPr>
            <p:cNvPr id="4" name="Image 3">
              <a:extLst>
                <a:ext uri="{FF2B5EF4-FFF2-40B4-BE49-F238E27FC236}">
                  <a16:creationId xmlns:a16="http://schemas.microsoft.com/office/drawing/2014/main" id="{54B899D0-5429-1609-1508-B87D8BECB32A}"/>
                </a:ext>
              </a:extLst>
            </p:cNvPr>
            <p:cNvPicPr>
              <a:picLocks noChangeAspect="1"/>
            </p:cNvPicPr>
            <p:nvPr/>
          </p:nvPicPr>
          <p:blipFill>
            <a:blip r:embed="rId4"/>
            <a:srcRect l="53843" t="34119" r="34539" b="44654"/>
            <a:stretch>
              <a:fillRect/>
            </a:stretch>
          </p:blipFill>
          <p:spPr>
            <a:xfrm flipH="1">
              <a:off x="10078720" y="2377439"/>
              <a:ext cx="640080" cy="1452881"/>
            </a:xfrm>
            <a:prstGeom prst="rect">
              <a:avLst/>
            </a:prstGeom>
          </p:spPr>
        </p:pic>
      </p:grpSp>
    </p:spTree>
    <p:extLst>
      <p:ext uri="{BB962C8B-B14F-4D97-AF65-F5344CB8AC3E}">
        <p14:creationId xmlns:p14="http://schemas.microsoft.com/office/powerpoint/2010/main" val="176220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8661-A926-407B-CE7D-764AEB5235B0}"/>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BB0B8CB-3413-6A0C-3349-2BB924DEEE45}"/>
              </a:ext>
            </a:extLst>
          </p:cNvPr>
          <p:cNvSpPr>
            <a:spLocks noGrp="1"/>
          </p:cNvSpPr>
          <p:nvPr>
            <p:ph idx="4294967295"/>
          </p:nvPr>
        </p:nvSpPr>
        <p:spPr>
          <a:xfrm>
            <a:off x="722427" y="1321356"/>
            <a:ext cx="10631374" cy="4515160"/>
          </a:xfrm>
        </p:spPr>
        <p:txBody>
          <a:bodyPr vert="horz" lIns="91440" tIns="45720" rIns="91440" bIns="45720" rtlCol="0" anchor="t">
            <a:normAutofit fontScale="92500" lnSpcReduction="10000"/>
          </a:bodyPr>
          <a:lstStyle/>
          <a:p>
            <a:r>
              <a:rPr lang="fr-FR" sz="2400">
                <a:latin typeface="SuperGroteskA"/>
              </a:rPr>
              <a:t>Si votre projet se déroule dans l’une de ces régions* : </a:t>
            </a:r>
            <a:r>
              <a:rPr lang="fr-FR" sz="2400" b="1"/>
              <a:t>Auvergne Rhône Alpes, Grand Est, Normandie, Nouvelle Aquitaine, Occitanie, Pays de la Loire</a:t>
            </a:r>
          </a:p>
          <a:p>
            <a:r>
              <a:rPr lang="fr-FR" sz="2400">
                <a:latin typeface="SuperGroteskA"/>
              </a:rPr>
              <a:t>Merci de compléter ce document et de le renvoyer d’ici le </a:t>
            </a:r>
            <a:r>
              <a:rPr lang="fr-FR" sz="2400" b="1" u="sng">
                <a:latin typeface="SuperGroteskA"/>
              </a:rPr>
              <a:t>15 septembre 2026</a:t>
            </a:r>
            <a:r>
              <a:rPr lang="fr-FR" sz="2400">
                <a:latin typeface="SuperGroteskA"/>
              </a:rPr>
              <a:t> à l’adresse : </a:t>
            </a:r>
            <a:r>
              <a:rPr lang="fr-FR" sz="2400">
                <a:hlinkClick r:id="rId3"/>
              </a:rPr>
              <a:t>expeurbasante@ademe.fr</a:t>
            </a:r>
            <a:endParaRPr lang="fr-FR" sz="2400">
              <a:latin typeface="SuperGroteskA"/>
            </a:endParaRPr>
          </a:p>
          <a:p>
            <a:endParaRPr lang="fr-FR" sz="2400">
              <a:latin typeface="SuperGroteskA"/>
            </a:endParaRPr>
          </a:p>
          <a:p>
            <a:r>
              <a:rPr lang="fr-FR" sz="2400">
                <a:latin typeface="SuperGroteskA"/>
              </a:rPr>
              <a:t>Ce descriptif constitue un premier jet, puisqu’il est ensuite prévu un atelier en présentiel le </a:t>
            </a:r>
            <a:r>
              <a:rPr lang="fr-FR" sz="2400" b="1" u="sng">
                <a:latin typeface="SuperGroteskA"/>
              </a:rPr>
              <a:t>7 octobre à Lyon</a:t>
            </a:r>
            <a:r>
              <a:rPr lang="fr-FR" sz="2400">
                <a:latin typeface="SuperGroteskA"/>
              </a:rPr>
              <a:t>, avec comme objectifs de vous aider à parfaire votre projet d'expérimentation en s'appuyant :</a:t>
            </a:r>
          </a:p>
          <a:p>
            <a:r>
              <a:rPr lang="fr-FR" sz="2400">
                <a:latin typeface="SuperGroteskA"/>
              </a:rPr>
              <a:t>- sur les retours des expert.es thématiques qui seront présent.es</a:t>
            </a:r>
          </a:p>
          <a:p>
            <a:r>
              <a:rPr lang="fr-FR" sz="2400">
                <a:latin typeface="SuperGroteskA"/>
              </a:rPr>
              <a:t>- sur des retours entre pairs (échange avec des porteurs d'autres projets)</a:t>
            </a:r>
          </a:p>
          <a:p>
            <a:endParaRPr lang="fr-FR" sz="2400">
              <a:latin typeface="SuperGroteskA"/>
            </a:endParaRPr>
          </a:p>
          <a:p>
            <a:r>
              <a:rPr lang="fr-FR" sz="2400" b="1">
                <a:latin typeface="SuperGroteskA"/>
              </a:rPr>
              <a:t>15 projets seront sélectionnés d’ici fin décembre pour bénéficier de l’accompagnement des Expé URBA </a:t>
            </a:r>
            <a:r>
              <a:rPr lang="fr-FR" sz="2400" b="1" err="1">
                <a:latin typeface="SuperGroteskA"/>
              </a:rPr>
              <a:t>SanTé</a:t>
            </a:r>
            <a:r>
              <a:rPr lang="fr-FR" sz="2400" b="1">
                <a:latin typeface="SuperGroteskA"/>
              </a:rPr>
              <a:t> de janvier 2027 à juillet 2028.</a:t>
            </a:r>
          </a:p>
          <a:p>
            <a:endParaRPr lang="fr-FR" sz="2400" b="1">
              <a:latin typeface="SuperGroteskA"/>
            </a:endParaRPr>
          </a:p>
        </p:txBody>
      </p:sp>
      <p:sp>
        <p:nvSpPr>
          <p:cNvPr id="3" name="Titre 2">
            <a:extLst>
              <a:ext uri="{FF2B5EF4-FFF2-40B4-BE49-F238E27FC236}">
                <a16:creationId xmlns:a16="http://schemas.microsoft.com/office/drawing/2014/main" id="{53E0E96A-E5EA-0A37-B11E-5F18ED156396}"/>
              </a:ext>
            </a:extLst>
          </p:cNvPr>
          <p:cNvSpPr>
            <a:spLocks noGrp="1"/>
          </p:cNvSpPr>
          <p:nvPr>
            <p:ph type="title" idx="4294967295"/>
          </p:nvPr>
        </p:nvSpPr>
        <p:spPr>
          <a:xfrm>
            <a:off x="838200" y="65942"/>
            <a:ext cx="10515600" cy="1325563"/>
          </a:xfrm>
        </p:spPr>
        <p:txBody>
          <a:bodyPr/>
          <a:lstStyle/>
          <a:p>
            <a:r>
              <a:rPr lang="fr-FR"/>
              <a:t>Calendrier et informations</a:t>
            </a:r>
          </a:p>
        </p:txBody>
      </p:sp>
      <p:pic>
        <p:nvPicPr>
          <p:cNvPr id="6" name="Image 5">
            <a:extLst>
              <a:ext uri="{FF2B5EF4-FFF2-40B4-BE49-F238E27FC236}">
                <a16:creationId xmlns:a16="http://schemas.microsoft.com/office/drawing/2014/main" id="{2D3D00EB-DF1F-F015-2678-8E9758584CC6}"/>
              </a:ext>
            </a:extLst>
          </p:cNvPr>
          <p:cNvPicPr>
            <a:picLocks noChangeAspect="1"/>
          </p:cNvPicPr>
          <p:nvPr/>
        </p:nvPicPr>
        <p:blipFill>
          <a:blip r:embed="rId4"/>
          <a:stretch>
            <a:fillRect/>
          </a:stretch>
        </p:blipFill>
        <p:spPr>
          <a:xfrm>
            <a:off x="386365" y="6033067"/>
            <a:ext cx="336062" cy="533400"/>
          </a:xfrm>
          <a:prstGeom prst="rect">
            <a:avLst/>
          </a:prstGeom>
        </p:spPr>
      </p:pic>
      <p:sp>
        <p:nvSpPr>
          <p:cNvPr id="5" name="ZoneTexte 4">
            <a:extLst>
              <a:ext uri="{FF2B5EF4-FFF2-40B4-BE49-F238E27FC236}">
                <a16:creationId xmlns:a16="http://schemas.microsoft.com/office/drawing/2014/main" id="{A268EE0D-5E3C-17D9-8505-ED026FE2B0D9}"/>
              </a:ext>
            </a:extLst>
          </p:cNvPr>
          <p:cNvSpPr txBox="1"/>
          <p:nvPr/>
        </p:nvSpPr>
        <p:spPr>
          <a:xfrm>
            <a:off x="722426" y="6084323"/>
            <a:ext cx="11469573" cy="430887"/>
          </a:xfrm>
          <a:prstGeom prst="rect">
            <a:avLst/>
          </a:prstGeom>
          <a:noFill/>
        </p:spPr>
        <p:txBody>
          <a:bodyPr wrap="square">
            <a:spAutoFit/>
          </a:bodyPr>
          <a:lstStyle/>
          <a:p>
            <a:r>
              <a:rPr lang="fr-FR" sz="2200" b="1">
                <a:solidFill>
                  <a:srgbClr val="EF7C54"/>
                </a:solidFill>
                <a:latin typeface="SuperGroteskA"/>
              </a:rPr>
              <a:t>*</a:t>
            </a:r>
            <a:r>
              <a:rPr lang="fr-FR" sz="1800">
                <a:solidFill>
                  <a:srgbClr val="EF7C54"/>
                </a:solidFill>
                <a:latin typeface="SuperGroteskA"/>
              </a:rPr>
              <a:t>NB</a:t>
            </a:r>
            <a:r>
              <a:rPr lang="fr-FR" sz="1800" b="1">
                <a:solidFill>
                  <a:srgbClr val="EF7C54"/>
                </a:solidFill>
                <a:latin typeface="SuperGroteskA"/>
              </a:rPr>
              <a:t>: </a:t>
            </a:r>
            <a:r>
              <a:rPr lang="fr-FR" sz="1800">
                <a:solidFill>
                  <a:srgbClr val="EF7C54"/>
                </a:solidFill>
                <a:latin typeface="SuperGroteskA"/>
              </a:rPr>
              <a:t>Votre projet se situe en </a:t>
            </a:r>
            <a:r>
              <a:rPr lang="fr-FR" sz="1800" b="1" u="sng">
                <a:solidFill>
                  <a:srgbClr val="EF7C54"/>
                </a:solidFill>
                <a:latin typeface="SuperGroteskA"/>
              </a:rPr>
              <a:t>Ile de France</a:t>
            </a:r>
            <a:r>
              <a:rPr lang="fr-FR" sz="1800">
                <a:solidFill>
                  <a:srgbClr val="EF7C54"/>
                </a:solidFill>
                <a:latin typeface="SuperGroteskA"/>
              </a:rPr>
              <a:t>, rendez-vous sur :  </a:t>
            </a:r>
            <a:r>
              <a:rPr lang="fr-FR" sz="1800">
                <a:latin typeface="SuperGroteskA"/>
                <a:hlinkClick r:id="rId5"/>
              </a:rPr>
              <a:t>https://www.innoverpourlatransitionecologique.fr/fr/</a:t>
            </a:r>
            <a:endParaRPr lang="fr-FR" sz="1800">
              <a:latin typeface="SuperGroteskA"/>
            </a:endParaRPr>
          </a:p>
        </p:txBody>
      </p:sp>
    </p:spTree>
    <p:extLst>
      <p:ext uri="{BB962C8B-B14F-4D97-AF65-F5344CB8AC3E}">
        <p14:creationId xmlns:p14="http://schemas.microsoft.com/office/powerpoint/2010/main" val="197952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3426E-BDD6-48A3-60FC-31C3479A6A6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41B20CF-ED3C-C806-8D70-C9A5BBFCD152}"/>
              </a:ext>
            </a:extLst>
          </p:cNvPr>
          <p:cNvSpPr>
            <a:spLocks noGrp="1"/>
          </p:cNvSpPr>
          <p:nvPr>
            <p:ph type="title" idx="4294967295"/>
          </p:nvPr>
        </p:nvSpPr>
        <p:spPr>
          <a:xfrm>
            <a:off x="403485" y="0"/>
            <a:ext cx="10515600" cy="1325563"/>
          </a:xfrm>
        </p:spPr>
        <p:txBody>
          <a:bodyPr/>
          <a:lstStyle/>
          <a:p>
            <a:r>
              <a:rPr lang="fr-FR">
                <a:latin typeface="SuperGroteskA"/>
              </a:rPr>
              <a:t>5.1 - Mes engagements</a:t>
            </a:r>
            <a:endParaRPr lang="fr-FR"/>
          </a:p>
        </p:txBody>
      </p:sp>
      <p:sp>
        <p:nvSpPr>
          <p:cNvPr id="5" name="Espace réservé du contenu 2">
            <a:extLst>
              <a:ext uri="{FF2B5EF4-FFF2-40B4-BE49-F238E27FC236}">
                <a16:creationId xmlns:a16="http://schemas.microsoft.com/office/drawing/2014/main" id="{4FD8071E-844C-A706-BE9F-3C53C1AFAC61}"/>
              </a:ext>
            </a:extLst>
          </p:cNvPr>
          <p:cNvSpPr txBox="1">
            <a:spLocks/>
          </p:cNvSpPr>
          <p:nvPr/>
        </p:nvSpPr>
        <p:spPr>
          <a:xfrm>
            <a:off x="403485" y="1325563"/>
            <a:ext cx="11462479" cy="51673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a:t>En proposant un projet aux Expé URBA </a:t>
            </a:r>
            <a:r>
              <a:rPr lang="fr-FR" sz="2400" err="1"/>
              <a:t>SanTé</a:t>
            </a:r>
            <a:r>
              <a:rPr lang="fr-FR" sz="2400"/>
              <a:t> saison 2, je m’engage à :</a:t>
            </a:r>
          </a:p>
          <a:p>
            <a:pPr>
              <a:spcBef>
                <a:spcPts val="0"/>
              </a:spcBef>
            </a:pPr>
            <a:br>
              <a:rPr lang="fr-FR" sz="2400"/>
            </a:br>
            <a:r>
              <a:rPr lang="fr-FR" sz="2000"/>
              <a:t>- Assurer un portage conjoint élu/technicien</a:t>
            </a:r>
            <a:br>
              <a:rPr lang="fr-FR" sz="2000"/>
            </a:br>
            <a:r>
              <a:rPr lang="fr-FR" sz="2000"/>
              <a:t>- Avoir identifié les défis à relever sur mon territoire</a:t>
            </a:r>
            <a:br>
              <a:rPr lang="fr-FR" sz="2000"/>
            </a:br>
            <a:r>
              <a:rPr lang="fr-FR" sz="2000"/>
              <a:t>- Mettre en œuvre une démarche participative</a:t>
            </a:r>
            <a:br>
              <a:rPr lang="fr-FR" sz="2000"/>
            </a:br>
            <a:r>
              <a:rPr lang="fr-FR" sz="2000"/>
              <a:t>- Intégrer une démarche d’évaluation dans mon projet</a:t>
            </a:r>
            <a:br>
              <a:rPr lang="fr-FR" sz="2000"/>
            </a:br>
            <a:r>
              <a:rPr lang="fr-FR" sz="2000"/>
              <a:t>- Participer aux événements collectifs </a:t>
            </a:r>
          </a:p>
          <a:p>
            <a:pPr>
              <a:spcBef>
                <a:spcPts val="0"/>
              </a:spcBef>
            </a:pPr>
            <a:r>
              <a:rPr lang="fr-FR" sz="2000">
                <a:sym typeface="Wingdings" panose="05000000000000000000" pitchFamily="2" charset="2"/>
              </a:rPr>
              <a:t>- Mobiliser du temps en interne sur toute la durée de l’expérimentation, et a minima à hauteur du nombre de jours que vous avez renseigné dans le questionnaire</a:t>
            </a:r>
          </a:p>
          <a:p>
            <a:pPr>
              <a:spcBef>
                <a:spcPts val="0"/>
              </a:spcBef>
            </a:pPr>
            <a:r>
              <a:rPr lang="fr-FR" sz="2000"/>
              <a:t>- Contribuer à la valorisation de mon projet (ex : fiche retour d’expérience) </a:t>
            </a:r>
          </a:p>
          <a:p>
            <a:endParaRPr lang="fr-FR" sz="1600" i="1"/>
          </a:p>
          <a:p>
            <a:endParaRPr lang="fr-FR" sz="1600" i="1"/>
          </a:p>
          <a:p>
            <a:endParaRPr lang="fr-FR" sz="1600" i="1"/>
          </a:p>
          <a:p>
            <a:r>
              <a:rPr lang="fr-FR" sz="1600" i="1"/>
              <a:t>NB : la mise à disposition de l'expertise est prise en charge à 100% par l'ADEME, le seul reste à charge pour les collectivités correspond aux déplacements</a:t>
            </a:r>
          </a:p>
        </p:txBody>
      </p:sp>
      <p:pic>
        <p:nvPicPr>
          <p:cNvPr id="6" name="Image 5">
            <a:extLst>
              <a:ext uri="{FF2B5EF4-FFF2-40B4-BE49-F238E27FC236}">
                <a16:creationId xmlns:a16="http://schemas.microsoft.com/office/drawing/2014/main" id="{0FF2380A-764A-4C6B-2D72-08985B280728}"/>
              </a:ext>
            </a:extLst>
          </p:cNvPr>
          <p:cNvPicPr>
            <a:picLocks noChangeAspect="1"/>
          </p:cNvPicPr>
          <p:nvPr/>
        </p:nvPicPr>
        <p:blipFill>
          <a:blip r:embed="rId3"/>
          <a:stretch>
            <a:fillRect/>
          </a:stretch>
        </p:blipFill>
        <p:spPr>
          <a:xfrm>
            <a:off x="9687062" y="6020333"/>
            <a:ext cx="336062" cy="533400"/>
          </a:xfrm>
          <a:prstGeom prst="rect">
            <a:avLst/>
          </a:prstGeom>
        </p:spPr>
      </p:pic>
    </p:spTree>
    <p:extLst>
      <p:ext uri="{BB962C8B-B14F-4D97-AF65-F5344CB8AC3E}">
        <p14:creationId xmlns:p14="http://schemas.microsoft.com/office/powerpoint/2010/main" val="243744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EBA75-DC99-60E8-DAB3-EDF48198606F}"/>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53D4A48A-951B-62A6-A623-625917CA309C}"/>
              </a:ext>
            </a:extLst>
          </p:cNvPr>
          <p:cNvPicPr>
            <a:picLocks noChangeAspect="1"/>
          </p:cNvPicPr>
          <p:nvPr/>
        </p:nvPicPr>
        <p:blipFill>
          <a:blip r:embed="rId3"/>
          <a:stretch>
            <a:fillRect/>
          </a:stretch>
        </p:blipFill>
        <p:spPr>
          <a:xfrm>
            <a:off x="-124899" y="0"/>
            <a:ext cx="12693314" cy="7178811"/>
          </a:xfrm>
          <a:prstGeom prst="rect">
            <a:avLst/>
          </a:prstGeom>
        </p:spPr>
      </p:pic>
      <p:sp>
        <p:nvSpPr>
          <p:cNvPr id="2" name="Titre 1">
            <a:extLst>
              <a:ext uri="{FF2B5EF4-FFF2-40B4-BE49-F238E27FC236}">
                <a16:creationId xmlns:a16="http://schemas.microsoft.com/office/drawing/2014/main" id="{A7C105B1-D7EF-1651-0792-90B3F16AEA2B}"/>
              </a:ext>
            </a:extLst>
          </p:cNvPr>
          <p:cNvSpPr>
            <a:spLocks noGrp="1"/>
          </p:cNvSpPr>
          <p:nvPr>
            <p:ph type="title"/>
          </p:nvPr>
        </p:nvSpPr>
        <p:spPr>
          <a:xfrm>
            <a:off x="909320" y="2103437"/>
            <a:ext cx="5471160" cy="1325563"/>
          </a:xfrm>
        </p:spPr>
        <p:txBody>
          <a:bodyPr>
            <a:noAutofit/>
          </a:bodyPr>
          <a:lstStyle/>
          <a:p>
            <a:r>
              <a:rPr lang="fr-FR"/>
              <a:t>Attentes</a:t>
            </a:r>
            <a:endParaRPr lang="fr-FR" i="1"/>
          </a:p>
        </p:txBody>
      </p:sp>
      <p:pic>
        <p:nvPicPr>
          <p:cNvPr id="5" name="Image 4">
            <a:extLst>
              <a:ext uri="{FF2B5EF4-FFF2-40B4-BE49-F238E27FC236}">
                <a16:creationId xmlns:a16="http://schemas.microsoft.com/office/drawing/2014/main" id="{01070D21-FE29-3FC8-87E7-5346F7C7A567}"/>
              </a:ext>
            </a:extLst>
          </p:cNvPr>
          <p:cNvPicPr>
            <a:picLocks noChangeAspect="1"/>
          </p:cNvPicPr>
          <p:nvPr/>
        </p:nvPicPr>
        <p:blipFill>
          <a:blip r:embed="rId4"/>
          <a:srcRect l="4053" t="34119" r="79166" b="44654"/>
          <a:stretch>
            <a:fillRect/>
          </a:stretch>
        </p:blipFill>
        <p:spPr>
          <a:xfrm>
            <a:off x="9286240" y="3921760"/>
            <a:ext cx="976283" cy="1534160"/>
          </a:xfrm>
          <a:prstGeom prst="rect">
            <a:avLst/>
          </a:prstGeom>
        </p:spPr>
      </p:pic>
    </p:spTree>
    <p:extLst>
      <p:ext uri="{BB962C8B-B14F-4D97-AF65-F5344CB8AC3E}">
        <p14:creationId xmlns:p14="http://schemas.microsoft.com/office/powerpoint/2010/main" val="268104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BE98-9588-C71B-7578-AB47F655DDD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9A3480-8AD9-0B3A-191D-58C9DD5A976B}"/>
              </a:ext>
            </a:extLst>
          </p:cNvPr>
          <p:cNvSpPr>
            <a:spLocks noGrp="1"/>
          </p:cNvSpPr>
          <p:nvPr>
            <p:ph idx="4294967295"/>
          </p:nvPr>
        </p:nvSpPr>
        <p:spPr>
          <a:xfrm>
            <a:off x="186193" y="1600722"/>
            <a:ext cx="11441927" cy="4303651"/>
          </a:xfrm>
        </p:spPr>
        <p:txBody>
          <a:bodyPr/>
          <a:lstStyle/>
          <a:p>
            <a:r>
              <a:rPr lang="fr-FR" sz="2000"/>
              <a:t>Quelles sont vos principales attentes vis-à-vis des Expé Urba </a:t>
            </a:r>
            <a:r>
              <a:rPr lang="fr-FR" sz="2000" err="1"/>
              <a:t>SanTé</a:t>
            </a:r>
            <a:r>
              <a:rPr lang="fr-FR" sz="2000"/>
              <a:t> saison 2 ?</a:t>
            </a:r>
          </a:p>
          <a:p>
            <a:r>
              <a:rPr lang="fr-FR" sz="2000"/>
              <a:t>Avez-vous besoin d’un soutien pour la conception de votre projet, pour sa mise en œuvre ?</a:t>
            </a:r>
          </a:p>
          <a:p>
            <a:r>
              <a:rPr lang="fr-FR" sz="2000">
                <a:latin typeface="SuperGroteskA"/>
              </a:rPr>
              <a:t>Existe-t-il des points bloquants (administratif, portage / maitrise d’ouvrage, foncier, etc.) ?</a:t>
            </a:r>
          </a:p>
          <a:p>
            <a:r>
              <a:rPr lang="fr-FR" sz="2000"/>
              <a:t>Avez-vous identifié une expertise qui vous intéresse particulièrement ? </a:t>
            </a:r>
          </a:p>
          <a:p>
            <a:endParaRPr lang="fr-FR" sz="2000"/>
          </a:p>
          <a:p>
            <a:r>
              <a:rPr lang="fr-FR" sz="1800">
                <a:solidFill>
                  <a:schemeClr val="tx1"/>
                </a:solidFill>
                <a:latin typeface="Marianne Light" panose="02000000000000000000" pitchFamily="2" charset="0"/>
              </a:rPr>
              <a:t>Texte</a:t>
            </a:r>
            <a:endParaRPr lang="fr-FR" sz="1200">
              <a:solidFill>
                <a:schemeClr val="tx1"/>
              </a:solidFill>
              <a:latin typeface="Marianne Light" panose="02000000000000000000" pitchFamily="2" charset="0"/>
            </a:endParaRPr>
          </a:p>
        </p:txBody>
      </p:sp>
      <p:sp>
        <p:nvSpPr>
          <p:cNvPr id="3" name="Titre 2">
            <a:extLst>
              <a:ext uri="{FF2B5EF4-FFF2-40B4-BE49-F238E27FC236}">
                <a16:creationId xmlns:a16="http://schemas.microsoft.com/office/drawing/2014/main" id="{984E4F18-8AD4-F8BF-B918-90A78ED4DE6B}"/>
              </a:ext>
            </a:extLst>
          </p:cNvPr>
          <p:cNvSpPr>
            <a:spLocks noGrp="1"/>
          </p:cNvSpPr>
          <p:nvPr>
            <p:ph type="title" idx="4294967295"/>
          </p:nvPr>
        </p:nvSpPr>
        <p:spPr>
          <a:xfrm>
            <a:off x="186192" y="134538"/>
            <a:ext cx="12005807" cy="1325563"/>
          </a:xfrm>
        </p:spPr>
        <p:txBody>
          <a:bodyPr/>
          <a:lstStyle/>
          <a:p>
            <a:r>
              <a:rPr lang="fr-FR">
                <a:latin typeface="SuperGroteskA"/>
              </a:rPr>
              <a:t>6.1 - Attentes en matière d'accompagnement </a:t>
            </a:r>
            <a:r>
              <a:rPr lang="fr-FR" sz="2400">
                <a:latin typeface="SuperGroteskA"/>
              </a:rPr>
              <a:t>(2 diapos max)</a:t>
            </a:r>
            <a:endParaRPr lang="fr-FR"/>
          </a:p>
        </p:txBody>
      </p:sp>
      <p:pic>
        <p:nvPicPr>
          <p:cNvPr id="6" name="Image 5">
            <a:extLst>
              <a:ext uri="{FF2B5EF4-FFF2-40B4-BE49-F238E27FC236}">
                <a16:creationId xmlns:a16="http://schemas.microsoft.com/office/drawing/2014/main" id="{7ED98FF8-71DC-6FFD-1F92-493F386C244D}"/>
              </a:ext>
            </a:extLst>
          </p:cNvPr>
          <p:cNvPicPr>
            <a:picLocks noChangeAspect="1"/>
          </p:cNvPicPr>
          <p:nvPr/>
        </p:nvPicPr>
        <p:blipFill>
          <a:blip r:embed="rId3"/>
          <a:stretch>
            <a:fillRect/>
          </a:stretch>
        </p:blipFill>
        <p:spPr>
          <a:xfrm>
            <a:off x="11535897" y="6030493"/>
            <a:ext cx="336062" cy="533400"/>
          </a:xfrm>
          <a:prstGeom prst="rect">
            <a:avLst/>
          </a:prstGeom>
        </p:spPr>
      </p:pic>
    </p:spTree>
    <p:extLst>
      <p:ext uri="{BB962C8B-B14F-4D97-AF65-F5344CB8AC3E}">
        <p14:creationId xmlns:p14="http://schemas.microsoft.com/office/powerpoint/2010/main" val="47914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5254B-FA92-B08C-1986-F7AFDFC87D9B}"/>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939E9BD1-E918-A409-437E-BB8D2A30AAED}"/>
              </a:ext>
            </a:extLst>
          </p:cNvPr>
          <p:cNvPicPr>
            <a:picLocks noChangeAspect="1"/>
          </p:cNvPicPr>
          <p:nvPr/>
        </p:nvPicPr>
        <p:blipFill>
          <a:blip r:embed="rId3"/>
          <a:stretch>
            <a:fillRect/>
          </a:stretch>
        </p:blipFill>
        <p:spPr>
          <a:xfrm>
            <a:off x="-143949" y="53248"/>
            <a:ext cx="12693314" cy="7178811"/>
          </a:xfrm>
          <a:prstGeom prst="rect">
            <a:avLst/>
          </a:prstGeom>
        </p:spPr>
      </p:pic>
      <p:sp>
        <p:nvSpPr>
          <p:cNvPr id="7" name="ZoneTexte 6">
            <a:extLst>
              <a:ext uri="{FF2B5EF4-FFF2-40B4-BE49-F238E27FC236}">
                <a16:creationId xmlns:a16="http://schemas.microsoft.com/office/drawing/2014/main" id="{0917029F-E9B6-FD85-F816-728734467F5D}"/>
              </a:ext>
            </a:extLst>
          </p:cNvPr>
          <p:cNvSpPr txBox="1"/>
          <p:nvPr/>
        </p:nvSpPr>
        <p:spPr>
          <a:xfrm>
            <a:off x="6731794" y="6444377"/>
            <a:ext cx="5460206" cy="246221"/>
          </a:xfrm>
          <a:prstGeom prst="rect">
            <a:avLst/>
          </a:prstGeom>
          <a:noFill/>
        </p:spPr>
        <p:txBody>
          <a:bodyPr wrap="square">
            <a:spAutoFit/>
          </a:bodyPr>
          <a:lstStyle/>
          <a:p>
            <a:pPr lvl="0" algn="ctr">
              <a:defRPr/>
            </a:pPr>
            <a:r>
              <a:rPr kumimoji="0" lang="fr-FR" sz="1000" b="0" i="0" u="none" strike="noStrike" kern="1200" cap="none" spc="0" normalizeH="0" baseline="0" noProof="0" err="1">
                <a:ln>
                  <a:noFill/>
                </a:ln>
                <a:solidFill>
                  <a:prstClr val="white"/>
                </a:solidFill>
                <a:effectLst/>
                <a:uLnTx/>
                <a:uFillTx/>
                <a:latin typeface="Aptos" panose="02110004020202020204"/>
                <a:ea typeface="+mn-ea"/>
                <a:cs typeface="+mn-cs"/>
              </a:rPr>
              <a:t>ExpéURBAsanTé</a:t>
            </a:r>
            <a:r>
              <a:rPr kumimoji="0" lang="fr-FR" sz="100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fr-FR" sz="1000" b="0" i="0" u="none" strike="noStrike" kern="1200" cap="none" spc="0" normalizeH="0" baseline="0" noProof="0">
                <a:ln>
                  <a:noFill/>
                </a:ln>
                <a:solidFill>
                  <a:prstClr val="white"/>
                </a:solidFill>
                <a:effectLst/>
                <a:uLnTx/>
                <a:uFillTx/>
                <a:latin typeface="Marianne Light" panose="02000000000000000000" pitchFamily="2" charset="0"/>
                <a:ea typeface="+mn-ea"/>
                <a:cs typeface="+mn-cs"/>
              </a:rPr>
              <a:t>Saison 2 – </a:t>
            </a:r>
            <a:r>
              <a:rPr lang="fr-FR" sz="1000">
                <a:solidFill>
                  <a:schemeClr val="bg1"/>
                </a:solidFill>
                <a:latin typeface="Marianne Light" panose="02000000000000000000" pitchFamily="2" charset="0"/>
              </a:rPr>
              <a:t>webinaire</a:t>
            </a:r>
            <a:r>
              <a:rPr kumimoji="0" lang="fr-FR" sz="1000" b="0" i="0" u="none" strike="noStrike" kern="1200" cap="none" spc="0" normalizeH="0" baseline="0" noProof="0">
                <a:ln>
                  <a:noFill/>
                </a:ln>
                <a:solidFill>
                  <a:prstClr val="white"/>
                </a:solidFill>
                <a:effectLst/>
                <a:uLnTx/>
                <a:uFillTx/>
                <a:latin typeface="Marianne Light" panose="02000000000000000000" pitchFamily="2" charset="0"/>
                <a:ea typeface="+mn-ea"/>
                <a:cs typeface="+mn-cs"/>
              </a:rPr>
              <a:t> de lancement – 18/05/2026</a:t>
            </a:r>
          </a:p>
        </p:txBody>
      </p:sp>
      <p:pic>
        <p:nvPicPr>
          <p:cNvPr id="8" name="Image 7">
            <a:extLst>
              <a:ext uri="{FF2B5EF4-FFF2-40B4-BE49-F238E27FC236}">
                <a16:creationId xmlns:a16="http://schemas.microsoft.com/office/drawing/2014/main" id="{A5B958B9-2A8B-40CE-8EDF-A777AA41EF55}"/>
              </a:ext>
            </a:extLst>
          </p:cNvPr>
          <p:cNvPicPr>
            <a:picLocks noChangeAspect="1"/>
          </p:cNvPicPr>
          <p:nvPr/>
        </p:nvPicPr>
        <p:blipFill>
          <a:blip r:embed="rId4"/>
          <a:stretch>
            <a:fillRect/>
          </a:stretch>
        </p:blipFill>
        <p:spPr>
          <a:xfrm>
            <a:off x="3971677" y="-167402"/>
            <a:ext cx="5520233" cy="6858000"/>
          </a:xfrm>
          <a:prstGeom prst="rect">
            <a:avLst/>
          </a:prstGeom>
        </p:spPr>
      </p:pic>
      <p:sp>
        <p:nvSpPr>
          <p:cNvPr id="5" name="Titre 4">
            <a:extLst>
              <a:ext uri="{FF2B5EF4-FFF2-40B4-BE49-F238E27FC236}">
                <a16:creationId xmlns:a16="http://schemas.microsoft.com/office/drawing/2014/main" id="{12253680-7CF4-FD0A-268E-3448B0D1FD4C}"/>
              </a:ext>
            </a:extLst>
          </p:cNvPr>
          <p:cNvSpPr>
            <a:spLocks noGrp="1"/>
          </p:cNvSpPr>
          <p:nvPr>
            <p:ph type="title"/>
          </p:nvPr>
        </p:nvSpPr>
        <p:spPr>
          <a:xfrm>
            <a:off x="838200" y="1636713"/>
            <a:ext cx="6641892" cy="2725425"/>
          </a:xfrm>
        </p:spPr>
        <p:txBody>
          <a:bodyPr>
            <a:normAutofit/>
          </a:bodyPr>
          <a:lstStyle/>
          <a:p>
            <a:pPr algn="ctr"/>
            <a:r>
              <a:rPr lang="fr-FR" sz="4400" dirty="0"/>
              <a:t>Merci de renvoyer ce document à </a:t>
            </a:r>
            <a:br>
              <a:rPr lang="fr-FR" sz="4400" dirty="0"/>
            </a:br>
            <a:r>
              <a:rPr lang="fr-FR" sz="4400" dirty="0">
                <a:hlinkClick r:id="rId5"/>
              </a:rPr>
              <a:t>expeurbasante@ademe.fr</a:t>
            </a:r>
            <a:r>
              <a:rPr lang="fr-FR" sz="4400" dirty="0"/>
              <a:t> </a:t>
            </a:r>
            <a:br>
              <a:rPr lang="fr-FR" sz="4400" dirty="0"/>
            </a:br>
            <a:r>
              <a:rPr lang="fr-FR" sz="4400" dirty="0"/>
              <a:t>avant le 15 septembre 2026</a:t>
            </a:r>
          </a:p>
        </p:txBody>
      </p:sp>
    </p:spTree>
    <p:extLst>
      <p:ext uri="{BB962C8B-B14F-4D97-AF65-F5344CB8AC3E}">
        <p14:creationId xmlns:p14="http://schemas.microsoft.com/office/powerpoint/2010/main" val="294526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7CD34-CD2F-11F0-D8C4-C48F73843B60}"/>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DB5C8F0F-8E78-BD5A-2A4F-68B42D40890F}"/>
              </a:ext>
            </a:extLst>
          </p:cNvPr>
          <p:cNvPicPr>
            <a:picLocks noChangeAspect="1"/>
          </p:cNvPicPr>
          <p:nvPr/>
        </p:nvPicPr>
        <p:blipFill>
          <a:blip r:embed="rId3"/>
          <a:stretch>
            <a:fillRect/>
          </a:stretch>
        </p:blipFill>
        <p:spPr>
          <a:xfrm>
            <a:off x="-124899" y="0"/>
            <a:ext cx="12693314" cy="7178811"/>
          </a:xfrm>
          <a:prstGeom prst="rect">
            <a:avLst/>
          </a:prstGeom>
        </p:spPr>
      </p:pic>
      <p:pic>
        <p:nvPicPr>
          <p:cNvPr id="14" name="Image 13">
            <a:extLst>
              <a:ext uri="{FF2B5EF4-FFF2-40B4-BE49-F238E27FC236}">
                <a16:creationId xmlns:a16="http://schemas.microsoft.com/office/drawing/2014/main" id="{4E666F96-8C94-4F83-DB0A-D824474F4C01}"/>
              </a:ext>
            </a:extLst>
          </p:cNvPr>
          <p:cNvPicPr>
            <a:picLocks noChangeAspect="1"/>
          </p:cNvPicPr>
          <p:nvPr/>
        </p:nvPicPr>
        <p:blipFill>
          <a:blip r:embed="rId4"/>
          <a:stretch>
            <a:fillRect/>
          </a:stretch>
        </p:blipFill>
        <p:spPr>
          <a:xfrm>
            <a:off x="-4503518" y="3047408"/>
            <a:ext cx="8526878" cy="10593272"/>
          </a:xfrm>
          <a:prstGeom prst="rect">
            <a:avLst/>
          </a:prstGeom>
        </p:spPr>
      </p:pic>
      <p:sp>
        <p:nvSpPr>
          <p:cNvPr id="17" name="Titre 1">
            <a:extLst>
              <a:ext uri="{FF2B5EF4-FFF2-40B4-BE49-F238E27FC236}">
                <a16:creationId xmlns:a16="http://schemas.microsoft.com/office/drawing/2014/main" id="{37CB13C8-19BC-CFDC-125B-009196DF538E}"/>
              </a:ext>
            </a:extLst>
          </p:cNvPr>
          <p:cNvSpPr txBox="1">
            <a:spLocks/>
          </p:cNvSpPr>
          <p:nvPr/>
        </p:nvSpPr>
        <p:spPr>
          <a:xfrm>
            <a:off x="828369" y="1165233"/>
            <a:ext cx="4891947" cy="2886126"/>
          </a:xfrm>
          <a:prstGeom prst="rect">
            <a:avLst/>
          </a:prstGeom>
          <a:solidFill>
            <a:srgbClr val="4DAE8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6600" b="0" kern="1200">
                <a:solidFill>
                  <a:schemeClr val="bg1"/>
                </a:solidFill>
                <a:latin typeface="SuperGroteskA" panose="02000506060000020003" pitchFamily="2" charset="77"/>
                <a:ea typeface="+mj-ea"/>
                <a:cs typeface="+mj-cs"/>
              </a:defRPr>
            </a:lvl1pPr>
          </a:lstStyle>
          <a:p>
            <a:r>
              <a:rPr lang="fr-FR" b="1"/>
              <a:t>Mon projet et ses défis </a:t>
            </a:r>
          </a:p>
          <a:p>
            <a:r>
              <a:rPr lang="fr-FR" i="1"/>
              <a:t>en synthèse</a:t>
            </a:r>
          </a:p>
        </p:txBody>
      </p:sp>
    </p:spTree>
    <p:extLst>
      <p:ext uri="{BB962C8B-B14F-4D97-AF65-F5344CB8AC3E}">
        <p14:creationId xmlns:p14="http://schemas.microsoft.com/office/powerpoint/2010/main" val="103745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94A1C-25E3-E148-D800-8F14431FAFD0}"/>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30E6CFC-6E82-DF6D-9D7D-4C326D47E4D4}"/>
              </a:ext>
            </a:extLst>
          </p:cNvPr>
          <p:cNvSpPr>
            <a:spLocks noGrp="1"/>
          </p:cNvSpPr>
          <p:nvPr>
            <p:ph idx="4294967295"/>
          </p:nvPr>
        </p:nvSpPr>
        <p:spPr>
          <a:xfrm>
            <a:off x="722427" y="1614116"/>
            <a:ext cx="11088573" cy="4515160"/>
          </a:xfrm>
        </p:spPr>
        <p:txBody>
          <a:bodyPr vert="horz" lIns="91440" tIns="45720" rIns="91440" bIns="45720" rtlCol="0" anchor="t">
            <a:normAutofit/>
          </a:bodyPr>
          <a:lstStyle/>
          <a:p>
            <a:r>
              <a:rPr lang="fr-FR" sz="2400">
                <a:latin typeface="SuperGroteskA"/>
              </a:rPr>
              <a:t>Nous vous remercions de commencer par remplir le questionnaire suivant : </a:t>
            </a:r>
          </a:p>
          <a:p>
            <a:endParaRPr lang="fr-FR" sz="2400">
              <a:solidFill>
                <a:schemeClr val="tx1"/>
              </a:solidFill>
              <a:latin typeface="SuperGroteskA"/>
            </a:endParaRPr>
          </a:p>
          <a:p>
            <a:r>
              <a:rPr lang="fr-FR" sz="1600">
                <a:solidFill>
                  <a:schemeClr val="tx1"/>
                </a:solidFill>
                <a:latin typeface="Marianne Light"/>
                <a:hlinkClick r:id="rId3"/>
              </a:rPr>
              <a:t>https://nextcloud.coopaname.coop/apps/forms/embed/8B6WbkHQXCCaqKtCJWSPwJWt</a:t>
            </a:r>
            <a:r>
              <a:rPr lang="fr-FR" sz="1600">
                <a:solidFill>
                  <a:schemeClr val="tx1"/>
                </a:solidFill>
                <a:latin typeface="Marianne Light"/>
              </a:rPr>
              <a:t> </a:t>
            </a:r>
          </a:p>
        </p:txBody>
      </p:sp>
      <p:sp>
        <p:nvSpPr>
          <p:cNvPr id="3" name="Titre 2">
            <a:extLst>
              <a:ext uri="{FF2B5EF4-FFF2-40B4-BE49-F238E27FC236}">
                <a16:creationId xmlns:a16="http://schemas.microsoft.com/office/drawing/2014/main" id="{865E2035-C7BF-7329-AED2-22FD39B3DBCA}"/>
              </a:ext>
            </a:extLst>
          </p:cNvPr>
          <p:cNvSpPr>
            <a:spLocks noGrp="1"/>
          </p:cNvSpPr>
          <p:nvPr>
            <p:ph type="title" idx="4294967295"/>
          </p:nvPr>
        </p:nvSpPr>
        <p:spPr>
          <a:xfrm>
            <a:off x="838200" y="365125"/>
            <a:ext cx="10515600" cy="1325563"/>
          </a:xfrm>
        </p:spPr>
        <p:txBody>
          <a:bodyPr/>
          <a:lstStyle/>
          <a:p>
            <a:r>
              <a:rPr lang="fr-FR"/>
              <a:t>Informations clés</a:t>
            </a:r>
          </a:p>
        </p:txBody>
      </p:sp>
      <p:pic>
        <p:nvPicPr>
          <p:cNvPr id="6" name="Image 5">
            <a:extLst>
              <a:ext uri="{FF2B5EF4-FFF2-40B4-BE49-F238E27FC236}">
                <a16:creationId xmlns:a16="http://schemas.microsoft.com/office/drawing/2014/main" id="{89CFAC0E-7DCF-12EE-ECCF-F63E0ED681DA}"/>
              </a:ext>
            </a:extLst>
          </p:cNvPr>
          <p:cNvPicPr>
            <a:picLocks noChangeAspect="1"/>
          </p:cNvPicPr>
          <p:nvPr/>
        </p:nvPicPr>
        <p:blipFill>
          <a:blip r:embed="rId4"/>
          <a:stretch>
            <a:fillRect/>
          </a:stretch>
        </p:blipFill>
        <p:spPr>
          <a:xfrm>
            <a:off x="386365" y="6033067"/>
            <a:ext cx="336062" cy="533400"/>
          </a:xfrm>
          <a:prstGeom prst="rect">
            <a:avLst/>
          </a:prstGeom>
        </p:spPr>
      </p:pic>
    </p:spTree>
    <p:extLst>
      <p:ext uri="{BB962C8B-B14F-4D97-AF65-F5344CB8AC3E}">
        <p14:creationId xmlns:p14="http://schemas.microsoft.com/office/powerpoint/2010/main" val="88550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72993-7AF5-9860-FF81-995CC9BB56D9}"/>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36410CBA-C431-BD3E-59D5-68D88D992495}"/>
              </a:ext>
            </a:extLst>
          </p:cNvPr>
          <p:cNvPicPr>
            <a:picLocks noChangeAspect="1"/>
          </p:cNvPicPr>
          <p:nvPr/>
        </p:nvPicPr>
        <p:blipFill>
          <a:blip r:embed="rId3"/>
          <a:stretch>
            <a:fillRect/>
          </a:stretch>
        </p:blipFill>
        <p:spPr>
          <a:xfrm>
            <a:off x="-124899" y="0"/>
            <a:ext cx="12693314" cy="7178811"/>
          </a:xfrm>
          <a:prstGeom prst="rect">
            <a:avLst/>
          </a:prstGeom>
        </p:spPr>
      </p:pic>
      <p:sp>
        <p:nvSpPr>
          <p:cNvPr id="3" name="Titre 1">
            <a:extLst>
              <a:ext uri="{FF2B5EF4-FFF2-40B4-BE49-F238E27FC236}">
                <a16:creationId xmlns:a16="http://schemas.microsoft.com/office/drawing/2014/main" id="{3B088593-40A2-38C7-312B-13FDAF0ECC75}"/>
              </a:ext>
            </a:extLst>
          </p:cNvPr>
          <p:cNvSpPr txBox="1">
            <a:spLocks/>
          </p:cNvSpPr>
          <p:nvPr/>
        </p:nvSpPr>
        <p:spPr>
          <a:xfrm>
            <a:off x="828369" y="1687966"/>
            <a:ext cx="4891947" cy="2886126"/>
          </a:xfrm>
          <a:prstGeom prst="rect">
            <a:avLst/>
          </a:prstGeom>
          <a:solidFill>
            <a:srgbClr val="4DAE8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6600" b="0" kern="1200">
                <a:solidFill>
                  <a:schemeClr val="bg1"/>
                </a:solidFill>
                <a:latin typeface="SuperGroteskA" panose="02000506060000020003" pitchFamily="2" charset="77"/>
                <a:ea typeface="+mj-ea"/>
                <a:cs typeface="+mj-cs"/>
              </a:defRPr>
            </a:lvl1pPr>
          </a:lstStyle>
          <a:p>
            <a:r>
              <a:rPr lang="fr-FR" b="1"/>
              <a:t>Mon projet et ses défis </a:t>
            </a:r>
          </a:p>
          <a:p>
            <a:r>
              <a:rPr lang="fr-FR" i="1"/>
              <a:t>en détails</a:t>
            </a:r>
          </a:p>
        </p:txBody>
      </p:sp>
      <p:pic>
        <p:nvPicPr>
          <p:cNvPr id="5" name="Image 4">
            <a:extLst>
              <a:ext uri="{FF2B5EF4-FFF2-40B4-BE49-F238E27FC236}">
                <a16:creationId xmlns:a16="http://schemas.microsoft.com/office/drawing/2014/main" id="{34FBA21A-239B-1460-5F5B-DB08F673FF3D}"/>
              </a:ext>
            </a:extLst>
          </p:cNvPr>
          <p:cNvPicPr>
            <a:picLocks noChangeAspect="1"/>
          </p:cNvPicPr>
          <p:nvPr/>
        </p:nvPicPr>
        <p:blipFill>
          <a:blip r:embed="rId4"/>
          <a:srcRect r="38590" b="60808"/>
          <a:stretch>
            <a:fillRect/>
          </a:stretch>
        </p:blipFill>
        <p:spPr>
          <a:xfrm>
            <a:off x="5129921" y="3589405"/>
            <a:ext cx="3773576" cy="2991938"/>
          </a:xfrm>
          <a:prstGeom prst="rect">
            <a:avLst/>
          </a:prstGeom>
        </p:spPr>
      </p:pic>
    </p:spTree>
    <p:extLst>
      <p:ext uri="{BB962C8B-B14F-4D97-AF65-F5344CB8AC3E}">
        <p14:creationId xmlns:p14="http://schemas.microsoft.com/office/powerpoint/2010/main" val="312541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ED535-D614-D900-577C-ED5201E66559}"/>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A1041056-E269-B83F-54E2-4A6C09A4674E}"/>
              </a:ext>
            </a:extLst>
          </p:cNvPr>
          <p:cNvPicPr>
            <a:picLocks noChangeAspect="1"/>
          </p:cNvPicPr>
          <p:nvPr/>
        </p:nvPicPr>
        <p:blipFill>
          <a:blip r:embed="rId3"/>
          <a:stretch>
            <a:fillRect/>
          </a:stretch>
        </p:blipFill>
        <p:spPr>
          <a:xfrm>
            <a:off x="-124899" y="0"/>
            <a:ext cx="12693314" cy="7178811"/>
          </a:xfrm>
          <a:prstGeom prst="rect">
            <a:avLst/>
          </a:prstGeom>
        </p:spPr>
      </p:pic>
      <p:sp>
        <p:nvSpPr>
          <p:cNvPr id="2" name="Titre 1">
            <a:extLst>
              <a:ext uri="{FF2B5EF4-FFF2-40B4-BE49-F238E27FC236}">
                <a16:creationId xmlns:a16="http://schemas.microsoft.com/office/drawing/2014/main" id="{B962405F-7D3F-1CAA-3036-8F6DDD6C3830}"/>
              </a:ext>
            </a:extLst>
          </p:cNvPr>
          <p:cNvSpPr>
            <a:spLocks noGrp="1"/>
          </p:cNvSpPr>
          <p:nvPr>
            <p:ph type="title"/>
          </p:nvPr>
        </p:nvSpPr>
        <p:spPr>
          <a:xfrm>
            <a:off x="838200" y="1636713"/>
            <a:ext cx="5532120" cy="1325563"/>
          </a:xfrm>
        </p:spPr>
        <p:txBody>
          <a:bodyPr>
            <a:normAutofit fontScale="90000"/>
          </a:bodyPr>
          <a:lstStyle/>
          <a:p>
            <a:r>
              <a:rPr lang="fr-FR"/>
              <a:t>Présentation générale</a:t>
            </a:r>
          </a:p>
        </p:txBody>
      </p:sp>
      <p:pic>
        <p:nvPicPr>
          <p:cNvPr id="4" name="Image 3">
            <a:extLst>
              <a:ext uri="{FF2B5EF4-FFF2-40B4-BE49-F238E27FC236}">
                <a16:creationId xmlns:a16="http://schemas.microsoft.com/office/drawing/2014/main" id="{4A14E2CD-C31A-1BC2-2D70-26CC73E76EBB}"/>
              </a:ext>
            </a:extLst>
          </p:cNvPr>
          <p:cNvPicPr>
            <a:picLocks noChangeAspect="1"/>
          </p:cNvPicPr>
          <p:nvPr/>
        </p:nvPicPr>
        <p:blipFill>
          <a:blip r:embed="rId4"/>
          <a:srcRect l="35590" t="76347" r="42844" b="4349"/>
          <a:stretch>
            <a:fillRect/>
          </a:stretch>
        </p:blipFill>
        <p:spPr>
          <a:xfrm>
            <a:off x="944880" y="5120640"/>
            <a:ext cx="1270000" cy="1412240"/>
          </a:xfrm>
          <a:prstGeom prst="rect">
            <a:avLst/>
          </a:prstGeom>
        </p:spPr>
      </p:pic>
    </p:spTree>
    <p:extLst>
      <p:ext uri="{BB962C8B-B14F-4D97-AF65-F5344CB8AC3E}">
        <p14:creationId xmlns:p14="http://schemas.microsoft.com/office/powerpoint/2010/main" val="345883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5D89-1A00-7E00-9486-61CB03D5296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9DA9F79-6F82-8EE1-A507-FB1369589DB6}"/>
              </a:ext>
            </a:extLst>
          </p:cNvPr>
          <p:cNvSpPr>
            <a:spLocks noGrp="1"/>
          </p:cNvSpPr>
          <p:nvPr>
            <p:ph idx="4294967295"/>
          </p:nvPr>
        </p:nvSpPr>
        <p:spPr>
          <a:xfrm>
            <a:off x="722427" y="1614116"/>
            <a:ext cx="11088573" cy="4515160"/>
          </a:xfrm>
        </p:spPr>
        <p:txBody>
          <a:bodyPr vert="horz" lIns="91440" tIns="45720" rIns="91440" bIns="45720" rtlCol="0" anchor="t">
            <a:normAutofit/>
          </a:bodyPr>
          <a:lstStyle/>
          <a:p>
            <a:r>
              <a:rPr lang="fr-FR" sz="2400">
                <a:latin typeface="SuperGroteskA"/>
              </a:rPr>
              <a:t>Présentez de manière synthétique les objectifs de votre projet, niveau de maturité, les étapes que vous imaginez, le planning envisagé...</a:t>
            </a:r>
          </a:p>
          <a:p>
            <a:r>
              <a:rPr lang="fr-FR" sz="2400">
                <a:latin typeface="SuperGroteskA"/>
              </a:rPr>
              <a:t>N'hésitez pas à mettre des illustrations, des croquis, Etc.</a:t>
            </a:r>
            <a:endParaRPr lang="fr-FR" sz="1600">
              <a:solidFill>
                <a:schemeClr val="tx1"/>
              </a:solidFill>
              <a:latin typeface="Marianne Light"/>
            </a:endParaRPr>
          </a:p>
        </p:txBody>
      </p:sp>
      <p:sp>
        <p:nvSpPr>
          <p:cNvPr id="3" name="Titre 2">
            <a:extLst>
              <a:ext uri="{FF2B5EF4-FFF2-40B4-BE49-F238E27FC236}">
                <a16:creationId xmlns:a16="http://schemas.microsoft.com/office/drawing/2014/main" id="{4E8C4C94-5A80-0A69-D177-CAEE1675B4CD}"/>
              </a:ext>
            </a:extLst>
          </p:cNvPr>
          <p:cNvSpPr>
            <a:spLocks noGrp="1"/>
          </p:cNvSpPr>
          <p:nvPr>
            <p:ph type="title" idx="4294967295"/>
          </p:nvPr>
        </p:nvSpPr>
        <p:spPr>
          <a:xfrm>
            <a:off x="838200" y="365125"/>
            <a:ext cx="10515600" cy="1325563"/>
          </a:xfrm>
        </p:spPr>
        <p:txBody>
          <a:bodyPr/>
          <a:lstStyle/>
          <a:p>
            <a:r>
              <a:rPr lang="fr-FR"/>
              <a:t>1.1 - Présentation du projet  </a:t>
            </a:r>
            <a:r>
              <a:rPr lang="fr-FR" sz="2400" i="1"/>
              <a:t>(3 diapos max)</a:t>
            </a:r>
            <a:endParaRPr lang="fr-FR" i="1"/>
          </a:p>
        </p:txBody>
      </p:sp>
      <p:pic>
        <p:nvPicPr>
          <p:cNvPr id="9" name="Image 8">
            <a:extLst>
              <a:ext uri="{FF2B5EF4-FFF2-40B4-BE49-F238E27FC236}">
                <a16:creationId xmlns:a16="http://schemas.microsoft.com/office/drawing/2014/main" id="{3473DE58-4E42-72BA-4303-88BF5EC753D9}"/>
              </a:ext>
            </a:extLst>
          </p:cNvPr>
          <p:cNvPicPr>
            <a:picLocks noChangeAspect="1"/>
          </p:cNvPicPr>
          <p:nvPr/>
        </p:nvPicPr>
        <p:blipFill>
          <a:blip r:embed="rId3"/>
          <a:stretch>
            <a:fillRect/>
          </a:stretch>
        </p:blipFill>
        <p:spPr>
          <a:xfrm>
            <a:off x="2214880" y="6026751"/>
            <a:ext cx="336062" cy="533400"/>
          </a:xfrm>
          <a:prstGeom prst="rect">
            <a:avLst/>
          </a:prstGeom>
        </p:spPr>
      </p:pic>
    </p:spTree>
    <p:extLst>
      <p:ext uri="{BB962C8B-B14F-4D97-AF65-F5344CB8AC3E}">
        <p14:creationId xmlns:p14="http://schemas.microsoft.com/office/powerpoint/2010/main" val="93999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1EEF0-A5CE-D3BD-7100-F0959E07394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08A9598-7F8B-ABA2-E3FD-64DD7CFC9E0F}"/>
              </a:ext>
            </a:extLst>
          </p:cNvPr>
          <p:cNvSpPr>
            <a:spLocks noGrp="1"/>
          </p:cNvSpPr>
          <p:nvPr>
            <p:ph type="title"/>
          </p:nvPr>
        </p:nvSpPr>
        <p:spPr>
          <a:xfrm>
            <a:off x="435429" y="254635"/>
            <a:ext cx="10515600" cy="1325563"/>
          </a:xfrm>
        </p:spPr>
        <p:txBody>
          <a:bodyPr/>
          <a:lstStyle/>
          <a:p>
            <a:r>
              <a:rPr lang="fr-FR">
                <a:latin typeface="SuperGroteskA"/>
              </a:rPr>
              <a:t>1.2 - Vos défis et ambitions </a:t>
            </a:r>
            <a:r>
              <a:rPr lang="fr-FR" sz="2400">
                <a:latin typeface="SuperGroteskA"/>
              </a:rPr>
              <a:t>(2 diapos max)</a:t>
            </a:r>
            <a:endParaRPr lang="fr-FR">
              <a:latin typeface="SuperGroteskA"/>
            </a:endParaRPr>
          </a:p>
        </p:txBody>
      </p:sp>
      <p:sp>
        <p:nvSpPr>
          <p:cNvPr id="6" name="Espace réservé du contenu 1">
            <a:extLst>
              <a:ext uri="{FF2B5EF4-FFF2-40B4-BE49-F238E27FC236}">
                <a16:creationId xmlns:a16="http://schemas.microsoft.com/office/drawing/2014/main" id="{7EA791BE-EE42-50A2-003D-04C370DEBD6A}"/>
              </a:ext>
            </a:extLst>
          </p:cNvPr>
          <p:cNvSpPr txBox="1">
            <a:spLocks/>
          </p:cNvSpPr>
          <p:nvPr/>
        </p:nvSpPr>
        <p:spPr>
          <a:xfrm>
            <a:off x="435429" y="1580198"/>
            <a:ext cx="11538383" cy="430365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atin typeface="SuperGroteskA"/>
              </a:rPr>
              <a:t>Pouvez-vous formuler le grand défi, le "challenge" de votre projet UFS qui croise </a:t>
            </a:r>
            <a:r>
              <a:rPr lang="fr-FR" b="1">
                <a:latin typeface="SuperGroteskA"/>
              </a:rPr>
              <a:t>santé</a:t>
            </a:r>
            <a:r>
              <a:rPr lang="fr-FR">
                <a:latin typeface="SuperGroteskA"/>
              </a:rPr>
              <a:t> et </a:t>
            </a:r>
            <a:r>
              <a:rPr lang="fr-FR" b="1">
                <a:latin typeface="SuperGroteskA"/>
              </a:rPr>
              <a:t>transition écologique</a:t>
            </a:r>
            <a:r>
              <a:rPr lang="fr-FR">
                <a:latin typeface="SuperGroteskA"/>
              </a:rPr>
              <a:t>? </a:t>
            </a:r>
            <a:endParaRPr lang="fr-FR"/>
          </a:p>
          <a:p>
            <a:r>
              <a:rPr lang="fr-FR" sz="1400" i="1">
                <a:latin typeface="SuperGroteskA"/>
              </a:rPr>
              <a:t>Exemples : </a:t>
            </a:r>
          </a:p>
          <a:p>
            <a:pPr marL="342900" indent="-342900">
              <a:spcBef>
                <a:spcPts val="0"/>
              </a:spcBef>
              <a:buFontTx/>
              <a:buChar char="-"/>
            </a:pPr>
            <a:r>
              <a:rPr lang="fr-FR" sz="1400" i="1">
                <a:latin typeface="SuperGroteskA"/>
              </a:rPr>
              <a:t>Lutter contre la sédentarité et améliorer la condition physique des enfants et des jeunes en concevant des quartiers où les espaces publics invitent au mouvement (espaces végétalisés, rues apaisées, lieux de rencontre…) et encouragent les mobilités actives (marche, vélo…)</a:t>
            </a:r>
          </a:p>
          <a:p>
            <a:pPr marL="342900" indent="-342900">
              <a:spcBef>
                <a:spcPts val="0"/>
              </a:spcBef>
              <a:buFontTx/>
              <a:buChar char="-"/>
            </a:pPr>
            <a:r>
              <a:rPr lang="fr-FR" sz="1400" i="1">
                <a:latin typeface="SuperGroteskA"/>
              </a:rPr>
              <a:t>Adapter un quartier pour protéger ses habitants des effets du changement climatique (vagues de chaleur, inondations…) tout en encourageant une vie active et saine pour tous, y compris les plus âgés </a:t>
            </a:r>
          </a:p>
          <a:p>
            <a:pPr marL="342900" indent="-342900">
              <a:spcBef>
                <a:spcPts val="0"/>
              </a:spcBef>
              <a:buFontTx/>
              <a:buChar char="-"/>
            </a:pPr>
            <a:r>
              <a:rPr lang="fr-FR" sz="1400" i="1">
                <a:latin typeface="SuperGroteskA"/>
              </a:rPr>
              <a:t>Augmenter les effets bénéfiques d'un espace vert sur la santé et le </a:t>
            </a:r>
            <a:r>
              <a:rPr lang="fr-FR" sz="1400" i="1" err="1">
                <a:latin typeface="SuperGroteskA"/>
              </a:rPr>
              <a:t>micro-climat</a:t>
            </a:r>
            <a:endParaRPr lang="fr-FR" sz="1400" i="1">
              <a:latin typeface="SuperGroteskA"/>
            </a:endParaRPr>
          </a:p>
          <a:p>
            <a:pPr marL="342900" indent="-342900">
              <a:spcBef>
                <a:spcPts val="0"/>
              </a:spcBef>
              <a:buFontTx/>
              <a:buChar char="-"/>
            </a:pPr>
            <a:r>
              <a:rPr lang="fr-FR" sz="1400" i="1">
                <a:latin typeface="SuperGroteskA"/>
              </a:rPr>
              <a:t>Etc </a:t>
            </a:r>
          </a:p>
          <a:p>
            <a:endParaRPr lang="fr-FR" sz="2000" i="1">
              <a:latin typeface="SuperGroteskA"/>
            </a:endParaRPr>
          </a:p>
        </p:txBody>
      </p:sp>
      <p:sp>
        <p:nvSpPr>
          <p:cNvPr id="10" name="ZoneTexte 9">
            <a:extLst>
              <a:ext uri="{FF2B5EF4-FFF2-40B4-BE49-F238E27FC236}">
                <a16:creationId xmlns:a16="http://schemas.microsoft.com/office/drawing/2014/main" id="{A43DEC0A-6933-9151-8075-271452BC07A8}"/>
              </a:ext>
            </a:extLst>
          </p:cNvPr>
          <p:cNvSpPr txBox="1"/>
          <p:nvPr/>
        </p:nvSpPr>
        <p:spPr>
          <a:xfrm>
            <a:off x="435429" y="3993274"/>
            <a:ext cx="1153838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u="none" strike="noStrike" kern="1200" cap="none" spc="0" normalizeH="0" baseline="0" noProof="0">
                <a:ln>
                  <a:noFill/>
                </a:ln>
                <a:effectLst/>
                <a:uLnTx/>
                <a:uFillTx/>
                <a:latin typeface="SuperGroteskA"/>
                <a:ea typeface="+mn-ea"/>
                <a:cs typeface="+mn-cs"/>
              </a:rPr>
              <a:t>texte</a:t>
            </a:r>
          </a:p>
        </p:txBody>
      </p:sp>
      <p:pic>
        <p:nvPicPr>
          <p:cNvPr id="3" name="Image 2">
            <a:extLst>
              <a:ext uri="{FF2B5EF4-FFF2-40B4-BE49-F238E27FC236}">
                <a16:creationId xmlns:a16="http://schemas.microsoft.com/office/drawing/2014/main" id="{9FA4E007-2EEB-0ABE-715F-F7E29E6F3DB6}"/>
              </a:ext>
            </a:extLst>
          </p:cNvPr>
          <p:cNvPicPr>
            <a:picLocks noChangeAspect="1"/>
          </p:cNvPicPr>
          <p:nvPr/>
        </p:nvPicPr>
        <p:blipFill>
          <a:blip r:embed="rId2"/>
          <a:stretch>
            <a:fillRect/>
          </a:stretch>
        </p:blipFill>
        <p:spPr>
          <a:xfrm>
            <a:off x="2214880" y="6026751"/>
            <a:ext cx="336062" cy="533400"/>
          </a:xfrm>
          <a:prstGeom prst="rect">
            <a:avLst/>
          </a:prstGeom>
        </p:spPr>
      </p:pic>
    </p:spTree>
    <p:extLst>
      <p:ext uri="{BB962C8B-B14F-4D97-AF65-F5344CB8AC3E}">
        <p14:creationId xmlns:p14="http://schemas.microsoft.com/office/powerpoint/2010/main" val="159375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5D9B3-F868-1BED-8FF8-E63F9168B99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5F61771-1BB8-1494-EBD5-828E67805A70}"/>
              </a:ext>
            </a:extLst>
          </p:cNvPr>
          <p:cNvSpPr txBox="1">
            <a:spLocks/>
          </p:cNvSpPr>
          <p:nvPr/>
        </p:nvSpPr>
        <p:spPr>
          <a:xfrm>
            <a:off x="623514" y="3492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DAE8A"/>
                </a:solidFill>
                <a:latin typeface="SuperGroteskA" panose="02000506060000020003" pitchFamily="2" charset="77"/>
                <a:ea typeface="+mj-ea"/>
                <a:cs typeface="+mj-cs"/>
              </a:defRPr>
            </a:lvl1pPr>
          </a:lstStyle>
          <a:p>
            <a:r>
              <a:rPr lang="fr-FR"/>
              <a:t>1.3 - Participation et co-construction </a:t>
            </a:r>
            <a:r>
              <a:rPr lang="fr-FR" sz="2400">
                <a:latin typeface="SuperGroteskA"/>
              </a:rPr>
              <a:t>(2 diapos max)</a:t>
            </a:r>
            <a:endParaRPr lang="fr-FR"/>
          </a:p>
        </p:txBody>
      </p:sp>
      <p:sp>
        <p:nvSpPr>
          <p:cNvPr id="4" name="Espace réservé du contenu 1">
            <a:extLst>
              <a:ext uri="{FF2B5EF4-FFF2-40B4-BE49-F238E27FC236}">
                <a16:creationId xmlns:a16="http://schemas.microsoft.com/office/drawing/2014/main" id="{ADA35992-0FFF-DCD7-B6FB-27CA6DC5E4F9}"/>
              </a:ext>
            </a:extLst>
          </p:cNvPr>
          <p:cNvSpPr txBox="1">
            <a:spLocks/>
          </p:cNvSpPr>
          <p:nvPr/>
        </p:nvSpPr>
        <p:spPr>
          <a:xfrm>
            <a:off x="623514" y="1825624"/>
            <a:ext cx="11230556" cy="423833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EF7C54"/>
                </a:solidFill>
                <a:latin typeface="SuperGroteskA" panose="02000506060000020003" pitchFamily="2" charset="77"/>
                <a:ea typeface="+mn-ea"/>
                <a:cs typeface="+mn-cs"/>
              </a:defRPr>
            </a:lvl1pPr>
            <a:lvl2pPr marL="357188" indent="-2333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arianne Light" panose="02000000000000000000" pitchFamily="2" charset="0"/>
                <a:ea typeface="+mn-ea"/>
                <a:cs typeface="+mn-cs"/>
              </a:defRPr>
            </a:lvl2pPr>
            <a:lvl3pPr marL="357188" indent="-233363"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arianne Light" panose="02000000000000000000" pitchFamily="2" charset="0"/>
                <a:ea typeface="+mn-ea"/>
                <a:cs typeface="+mn-cs"/>
              </a:defRPr>
            </a:lvl3pPr>
            <a:lvl4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4pPr>
            <a:lvl5pPr marL="357188"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arianne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atin typeface="SuperGroteskA"/>
              </a:rPr>
              <a:t>Comment prévoyez-vous la participation et la co-construction avec les habitants ? </a:t>
            </a:r>
            <a:endParaRPr lang="fr-FR"/>
          </a:p>
          <a:p>
            <a:pPr marL="285750" indent="-285750">
              <a:buFont typeface="Arial" panose="020B0604020202020204" pitchFamily="34" charset="0"/>
              <a:buChar char="•"/>
            </a:pPr>
            <a:r>
              <a:rPr lang="fr-FR" sz="1800">
                <a:solidFill>
                  <a:schemeClr val="tx1"/>
                </a:solidFill>
                <a:latin typeface="Marianne Light" panose="02000000000000000000" pitchFamily="2" charset="0"/>
              </a:rPr>
              <a:t>Texte</a:t>
            </a:r>
            <a:endParaRPr lang="fr-FR" sz="1200">
              <a:solidFill>
                <a:schemeClr val="tx1"/>
              </a:solidFill>
              <a:latin typeface="Marianne Light" panose="02000000000000000000" pitchFamily="2" charset="0"/>
            </a:endParaRPr>
          </a:p>
        </p:txBody>
      </p:sp>
      <p:pic>
        <p:nvPicPr>
          <p:cNvPr id="6" name="Image 5">
            <a:extLst>
              <a:ext uri="{FF2B5EF4-FFF2-40B4-BE49-F238E27FC236}">
                <a16:creationId xmlns:a16="http://schemas.microsoft.com/office/drawing/2014/main" id="{F774C198-3006-A037-CC8F-C670BCC1B7F3}"/>
              </a:ext>
            </a:extLst>
          </p:cNvPr>
          <p:cNvPicPr>
            <a:picLocks noChangeAspect="1"/>
          </p:cNvPicPr>
          <p:nvPr/>
        </p:nvPicPr>
        <p:blipFill>
          <a:blip r:embed="rId3"/>
          <a:stretch>
            <a:fillRect/>
          </a:stretch>
        </p:blipFill>
        <p:spPr>
          <a:xfrm>
            <a:off x="2214880" y="6026751"/>
            <a:ext cx="336062" cy="533400"/>
          </a:xfrm>
          <a:prstGeom prst="rect">
            <a:avLst/>
          </a:prstGeom>
        </p:spPr>
      </p:pic>
    </p:spTree>
    <p:extLst>
      <p:ext uri="{BB962C8B-B14F-4D97-AF65-F5344CB8AC3E}">
        <p14:creationId xmlns:p14="http://schemas.microsoft.com/office/powerpoint/2010/main" val="181229813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ap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8ce3bfb-fff1-481a-835b-0a342757958d}" enabled="1" method="Standard" siteId="{cb6c2492-4a85-4b15-85a1-ed94d47e5849}" removed="0"/>
</clbl:labelList>
</file>

<file path=docProps/app.xml><?xml version="1.0" encoding="utf-8"?>
<Properties xmlns="http://schemas.openxmlformats.org/officeDocument/2006/extended-properties" xmlns:vt="http://schemas.openxmlformats.org/officeDocument/2006/docPropsVTypes">
  <Template/>
  <TotalTime>0</TotalTime>
  <Words>1021</Words>
  <Application>Microsoft Office PowerPoint</Application>
  <PresentationFormat>Grand écran</PresentationFormat>
  <Paragraphs>110</Paragraphs>
  <Slides>23</Slides>
  <Notes>20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Aptos</vt:lpstr>
      <vt:lpstr>Aptos Display</vt:lpstr>
      <vt:lpstr>Arial</vt:lpstr>
      <vt:lpstr>Marianne Light</vt:lpstr>
      <vt:lpstr>SuperGroteskA</vt:lpstr>
      <vt:lpstr>Wingdings</vt:lpstr>
      <vt:lpstr>Conception personnalisée</vt:lpstr>
      <vt:lpstr>Diapo</vt:lpstr>
      <vt:lpstr>Présentation PowerPoint</vt:lpstr>
      <vt:lpstr>Calendrier et informations</vt:lpstr>
      <vt:lpstr>Présentation PowerPoint</vt:lpstr>
      <vt:lpstr>Informations clés</vt:lpstr>
      <vt:lpstr>Présentation PowerPoint</vt:lpstr>
      <vt:lpstr>Présentation générale</vt:lpstr>
      <vt:lpstr>1.1 - Présentation du projet  (3 diapos max)</vt:lpstr>
      <vt:lpstr>1.2 - Vos défis et ambitions (2 diapos max)</vt:lpstr>
      <vt:lpstr>Présentation PowerPoint</vt:lpstr>
      <vt:lpstr>1.4 – Exemplarité et diffusion (2 diapos max)</vt:lpstr>
      <vt:lpstr>Gouvernance</vt:lpstr>
      <vt:lpstr>Présentation PowerPoint</vt:lpstr>
      <vt:lpstr>Présentation PowerPoint</vt:lpstr>
      <vt:lpstr>Vision des enjeux du territoire</vt:lpstr>
      <vt:lpstr>Présentation PowerPoint</vt:lpstr>
      <vt:lpstr>Présentation PowerPoint</vt:lpstr>
      <vt:lpstr>Evaluation</vt:lpstr>
      <vt:lpstr>Présentation PowerPoint</vt:lpstr>
      <vt:lpstr>Mobilisation et engagements</vt:lpstr>
      <vt:lpstr>5.1 - Mes engagements</vt:lpstr>
      <vt:lpstr>Attentes</vt:lpstr>
      <vt:lpstr>6.1 - Attentes en matière d'accompagnement (2 diapos max)</vt:lpstr>
      <vt:lpstr>Merci de renvoyer ce document à  expeurbasante@ademe.fr  avant le 15 septembre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Malek</dc:creator>
  <cp:lastModifiedBy>BORTOLINI Christelle</cp:lastModifiedBy>
  <cp:revision>1</cp:revision>
  <dcterms:created xsi:type="dcterms:W3CDTF">2026-04-03T17:19:40Z</dcterms:created>
  <dcterms:modified xsi:type="dcterms:W3CDTF">2026-06-15T14:24:32Z</dcterms:modified>
</cp:coreProperties>
</file>